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9" r:id="rId1"/>
  </p:sldMasterIdLst>
  <p:notesMasterIdLst>
    <p:notesMasterId r:id="rId9"/>
  </p:notesMasterIdLst>
  <p:sldIdLst>
    <p:sldId id="256" r:id="rId2"/>
    <p:sldId id="262" r:id="rId3"/>
    <p:sldId id="261" r:id="rId4"/>
    <p:sldId id="258" r:id="rId5"/>
    <p:sldId id="259" r:id="rId6"/>
    <p:sldId id="263" r:id="rId7"/>
    <p:sldId id="264" r:id="rId8"/>
  </p:sldIdLst>
  <p:sldSz cx="12192000" cy="6858000"/>
  <p:notesSz cx="6858000" cy="9144000"/>
  <p:embeddedFontLst>
    <p:embeddedFont>
      <p:font typeface="Arial Unicode MS" panose="020B0604020202020204" pitchFamily="34" charset="-12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87805" autoAdjust="0"/>
  </p:normalViewPr>
  <p:slideViewPr>
    <p:cSldViewPr snapToGrid="0">
      <p:cViewPr varScale="1">
        <p:scale>
          <a:sx n="101" d="100"/>
          <a:sy n="101" d="100"/>
        </p:scale>
        <p:origin x="70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7E385-4C0F-4B2C-A4A3-1F8CF7CF49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6B795-860C-4E78-9DEC-A991395F6D9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For Service Enterprises</a:t>
          </a:r>
        </a:p>
      </dgm:t>
    </dgm:pt>
    <dgm:pt modelId="{00E6FAAA-2890-4C33-934A-096397E546D0}" type="parTrans" cxnId="{4E5992E1-11CE-4773-A878-BE046D16FB06}">
      <dgm:prSet/>
      <dgm:spPr/>
      <dgm:t>
        <a:bodyPr/>
        <a:lstStyle/>
        <a:p>
          <a:endParaRPr lang="ru-RU"/>
        </a:p>
      </dgm:t>
    </dgm:pt>
    <dgm:pt modelId="{01DE0468-C15F-40F4-8521-D44A680537C5}" type="sibTrans" cxnId="{4E5992E1-11CE-4773-A878-BE046D16FB06}">
      <dgm:prSet/>
      <dgm:spPr/>
      <dgm:t>
        <a:bodyPr/>
        <a:lstStyle/>
        <a:p>
          <a:endParaRPr lang="ru-RU"/>
        </a:p>
      </dgm:t>
    </dgm:pt>
    <dgm:pt modelId="{C1195627-ADF0-40E7-8FAE-03BF3C13DE9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Fast and easy with intuitive interface</a:t>
          </a:r>
        </a:p>
      </dgm:t>
    </dgm:pt>
    <dgm:pt modelId="{F1664DC0-C930-4251-B647-F4CD305F3E6D}" type="parTrans" cxnId="{31A53080-C0A9-431A-8902-37FD828E4F28}">
      <dgm:prSet/>
      <dgm:spPr/>
      <dgm:t>
        <a:bodyPr/>
        <a:lstStyle/>
        <a:p>
          <a:endParaRPr lang="ru-RU"/>
        </a:p>
      </dgm:t>
    </dgm:pt>
    <dgm:pt modelId="{D4088ABB-C4E5-44B6-BC53-280BAF18BAB0}" type="sibTrans" cxnId="{31A53080-C0A9-431A-8902-37FD828E4F28}">
      <dgm:prSet/>
      <dgm:spPr/>
      <dgm:t>
        <a:bodyPr/>
        <a:lstStyle/>
        <a:p>
          <a:endParaRPr lang="ru-RU"/>
        </a:p>
      </dgm:t>
    </dgm:pt>
    <dgm:pt modelId="{E45E5B88-DA1D-46EA-A685-C0C0AC39BB7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Multilingual, multi-currency</a:t>
          </a:r>
        </a:p>
      </dgm:t>
    </dgm:pt>
    <dgm:pt modelId="{670D9F5C-C253-4DAA-ADC1-430C4CE73BF4}" type="parTrans" cxnId="{4820F6CC-2722-44C8-B480-350101EBF439}">
      <dgm:prSet/>
      <dgm:spPr/>
      <dgm:t>
        <a:bodyPr/>
        <a:lstStyle/>
        <a:p>
          <a:endParaRPr lang="ru-RU"/>
        </a:p>
      </dgm:t>
    </dgm:pt>
    <dgm:pt modelId="{C786964E-C407-4877-9B34-C3E254D6F01C}" type="sibTrans" cxnId="{4820F6CC-2722-44C8-B480-350101EBF439}">
      <dgm:prSet/>
      <dgm:spPr/>
      <dgm:t>
        <a:bodyPr/>
        <a:lstStyle/>
        <a:p>
          <a:endParaRPr lang="ru-RU"/>
        </a:p>
      </dgm:t>
    </dgm:pt>
    <dgm:pt modelId="{3796ADE1-DA4E-4FF7-8D59-7847F3BB4EF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0" i="0" dirty="0"/>
            <a:t>Adjustable access rights</a:t>
          </a:r>
          <a:endParaRPr lang="ru-RU" dirty="0"/>
        </a:p>
      </dgm:t>
    </dgm:pt>
    <dgm:pt modelId="{E068B34E-0C6A-4F82-9C33-C91DEA445939}" type="parTrans" cxnId="{316C1D18-03B3-489E-B172-ED33B4B35537}">
      <dgm:prSet/>
      <dgm:spPr/>
      <dgm:t>
        <a:bodyPr/>
        <a:lstStyle/>
        <a:p>
          <a:endParaRPr lang="ru-RU"/>
        </a:p>
      </dgm:t>
    </dgm:pt>
    <dgm:pt modelId="{6034D229-B41C-4393-9EA2-5D5DCBAF93F1}" type="sibTrans" cxnId="{316C1D18-03B3-489E-B172-ED33B4B35537}">
      <dgm:prSet/>
      <dgm:spPr/>
      <dgm:t>
        <a:bodyPr/>
        <a:lstStyle/>
        <a:p>
          <a:endParaRPr lang="ru-RU"/>
        </a:p>
      </dgm:t>
    </dgm:pt>
    <dgm:pt modelId="{62CAA8D7-0D6B-416B-8898-7FC05570482A}" type="pres">
      <dgm:prSet presAssocID="{81F7E385-4C0F-4B2C-A4A3-1F8CF7CF49A3}" presName="Name0" presStyleCnt="0">
        <dgm:presLayoutVars>
          <dgm:dir/>
          <dgm:animLvl val="lvl"/>
          <dgm:resizeHandles val="exact"/>
        </dgm:presLayoutVars>
      </dgm:prSet>
      <dgm:spPr/>
    </dgm:pt>
    <dgm:pt modelId="{06ED3A93-15AC-4C02-86A1-FA147A78C909}" type="pres">
      <dgm:prSet presAssocID="{BF56B795-860C-4E78-9DEC-A991395F6D97}" presName="linNode" presStyleCnt="0"/>
      <dgm:spPr/>
    </dgm:pt>
    <dgm:pt modelId="{D7FFDB5C-E9A3-42C4-84F8-AB0E6D8740BE}" type="pres">
      <dgm:prSet presAssocID="{BF56B795-860C-4E78-9DEC-A991395F6D97}" presName="parentText" presStyleLbl="node1" presStyleIdx="0" presStyleCnt="4" custScaleX="117949">
        <dgm:presLayoutVars>
          <dgm:chMax val="1"/>
          <dgm:bulletEnabled val="1"/>
        </dgm:presLayoutVars>
      </dgm:prSet>
      <dgm:spPr/>
    </dgm:pt>
    <dgm:pt modelId="{D0308357-A0E0-4BC3-A023-C6CCB4ADEBEC}" type="pres">
      <dgm:prSet presAssocID="{01DE0468-C15F-40F4-8521-D44A680537C5}" presName="sp" presStyleCnt="0"/>
      <dgm:spPr/>
    </dgm:pt>
    <dgm:pt modelId="{9D26902B-87CA-42CA-A154-7BC81AD6A768}" type="pres">
      <dgm:prSet presAssocID="{C1195627-ADF0-40E7-8FAE-03BF3C13DE94}" presName="linNode" presStyleCnt="0"/>
      <dgm:spPr/>
    </dgm:pt>
    <dgm:pt modelId="{9B4F0B24-EFC7-49A2-8A70-19FDF0606D78}" type="pres">
      <dgm:prSet presAssocID="{C1195627-ADF0-40E7-8FAE-03BF3C13DE94}" presName="parentText" presStyleLbl="node1" presStyleIdx="1" presStyleCnt="4" custScaleX="117949">
        <dgm:presLayoutVars>
          <dgm:chMax val="1"/>
          <dgm:bulletEnabled val="1"/>
        </dgm:presLayoutVars>
      </dgm:prSet>
      <dgm:spPr/>
    </dgm:pt>
    <dgm:pt modelId="{BE9ECDA9-8FB9-43A6-A4F8-6E724B841288}" type="pres">
      <dgm:prSet presAssocID="{D4088ABB-C4E5-44B6-BC53-280BAF18BAB0}" presName="sp" presStyleCnt="0"/>
      <dgm:spPr/>
    </dgm:pt>
    <dgm:pt modelId="{73C42F49-06A8-46C2-BABF-19108D7AC096}" type="pres">
      <dgm:prSet presAssocID="{E45E5B88-DA1D-46EA-A685-C0C0AC39BB7A}" presName="linNode" presStyleCnt="0"/>
      <dgm:spPr/>
    </dgm:pt>
    <dgm:pt modelId="{8267EE28-7D86-4818-87F5-375383376A50}" type="pres">
      <dgm:prSet presAssocID="{E45E5B88-DA1D-46EA-A685-C0C0AC39BB7A}" presName="parentText" presStyleLbl="node1" presStyleIdx="2" presStyleCnt="4" custScaleX="117949">
        <dgm:presLayoutVars>
          <dgm:chMax val="1"/>
          <dgm:bulletEnabled val="1"/>
        </dgm:presLayoutVars>
      </dgm:prSet>
      <dgm:spPr/>
    </dgm:pt>
    <dgm:pt modelId="{26DE80D0-AAF6-4F19-9A50-844530715298}" type="pres">
      <dgm:prSet presAssocID="{C786964E-C407-4877-9B34-C3E254D6F01C}" presName="sp" presStyleCnt="0"/>
      <dgm:spPr/>
    </dgm:pt>
    <dgm:pt modelId="{ED276AB5-1B27-423A-8C52-DEA930C42202}" type="pres">
      <dgm:prSet presAssocID="{3796ADE1-DA4E-4FF7-8D59-7847F3BB4EF2}" presName="linNode" presStyleCnt="0"/>
      <dgm:spPr/>
    </dgm:pt>
    <dgm:pt modelId="{3D7820FE-E109-40A7-9220-FE9A859844C8}" type="pres">
      <dgm:prSet presAssocID="{3796ADE1-DA4E-4FF7-8D59-7847F3BB4EF2}" presName="parentText" presStyleLbl="node1" presStyleIdx="3" presStyleCnt="4" custScaleX="117949">
        <dgm:presLayoutVars>
          <dgm:chMax val="1"/>
          <dgm:bulletEnabled val="1"/>
        </dgm:presLayoutVars>
      </dgm:prSet>
      <dgm:spPr/>
    </dgm:pt>
  </dgm:ptLst>
  <dgm:cxnLst>
    <dgm:cxn modelId="{316C1D18-03B3-489E-B172-ED33B4B35537}" srcId="{81F7E385-4C0F-4B2C-A4A3-1F8CF7CF49A3}" destId="{3796ADE1-DA4E-4FF7-8D59-7847F3BB4EF2}" srcOrd="3" destOrd="0" parTransId="{E068B34E-0C6A-4F82-9C33-C91DEA445939}" sibTransId="{6034D229-B41C-4393-9EA2-5D5DCBAF93F1}"/>
    <dgm:cxn modelId="{31A53080-C0A9-431A-8902-37FD828E4F28}" srcId="{81F7E385-4C0F-4B2C-A4A3-1F8CF7CF49A3}" destId="{C1195627-ADF0-40E7-8FAE-03BF3C13DE94}" srcOrd="1" destOrd="0" parTransId="{F1664DC0-C930-4251-B647-F4CD305F3E6D}" sibTransId="{D4088ABB-C4E5-44B6-BC53-280BAF18BAB0}"/>
    <dgm:cxn modelId="{1F331585-F1B5-4245-8037-EF4F1E310EAE}" type="presOf" srcId="{BF56B795-860C-4E78-9DEC-A991395F6D97}" destId="{D7FFDB5C-E9A3-42C4-84F8-AB0E6D8740BE}" srcOrd="0" destOrd="0" presId="urn:microsoft.com/office/officeart/2005/8/layout/vList5"/>
    <dgm:cxn modelId="{F15B5E99-9DF7-4B7D-8106-78E06D00101A}" type="presOf" srcId="{E45E5B88-DA1D-46EA-A685-C0C0AC39BB7A}" destId="{8267EE28-7D86-4818-87F5-375383376A50}" srcOrd="0" destOrd="0" presId="urn:microsoft.com/office/officeart/2005/8/layout/vList5"/>
    <dgm:cxn modelId="{5E0A2C9C-9D95-4B58-8D3B-870583B05195}" type="presOf" srcId="{3796ADE1-DA4E-4FF7-8D59-7847F3BB4EF2}" destId="{3D7820FE-E109-40A7-9220-FE9A859844C8}" srcOrd="0" destOrd="0" presId="urn:microsoft.com/office/officeart/2005/8/layout/vList5"/>
    <dgm:cxn modelId="{243B9BA9-6469-4478-8424-9266D3B006E6}" type="presOf" srcId="{C1195627-ADF0-40E7-8FAE-03BF3C13DE94}" destId="{9B4F0B24-EFC7-49A2-8A70-19FDF0606D78}" srcOrd="0" destOrd="0" presId="urn:microsoft.com/office/officeart/2005/8/layout/vList5"/>
    <dgm:cxn modelId="{4820F6CC-2722-44C8-B480-350101EBF439}" srcId="{81F7E385-4C0F-4B2C-A4A3-1F8CF7CF49A3}" destId="{E45E5B88-DA1D-46EA-A685-C0C0AC39BB7A}" srcOrd="2" destOrd="0" parTransId="{670D9F5C-C253-4DAA-ADC1-430C4CE73BF4}" sibTransId="{C786964E-C407-4877-9B34-C3E254D6F01C}"/>
    <dgm:cxn modelId="{4E5992E1-11CE-4773-A878-BE046D16FB06}" srcId="{81F7E385-4C0F-4B2C-A4A3-1F8CF7CF49A3}" destId="{BF56B795-860C-4E78-9DEC-A991395F6D97}" srcOrd="0" destOrd="0" parTransId="{00E6FAAA-2890-4C33-934A-096397E546D0}" sibTransId="{01DE0468-C15F-40F4-8521-D44A680537C5}"/>
    <dgm:cxn modelId="{0FBBDAEE-AD57-4AA6-8BAC-65712F21743B}" type="presOf" srcId="{81F7E385-4C0F-4B2C-A4A3-1F8CF7CF49A3}" destId="{62CAA8D7-0D6B-416B-8898-7FC05570482A}" srcOrd="0" destOrd="0" presId="urn:microsoft.com/office/officeart/2005/8/layout/vList5"/>
    <dgm:cxn modelId="{633D310C-671E-411F-AF0D-5317A6476C04}" type="presParOf" srcId="{62CAA8D7-0D6B-416B-8898-7FC05570482A}" destId="{06ED3A93-15AC-4C02-86A1-FA147A78C909}" srcOrd="0" destOrd="0" presId="urn:microsoft.com/office/officeart/2005/8/layout/vList5"/>
    <dgm:cxn modelId="{AB23C92D-F816-4416-A9CE-75023E4CE556}" type="presParOf" srcId="{06ED3A93-15AC-4C02-86A1-FA147A78C909}" destId="{D7FFDB5C-E9A3-42C4-84F8-AB0E6D8740BE}" srcOrd="0" destOrd="0" presId="urn:microsoft.com/office/officeart/2005/8/layout/vList5"/>
    <dgm:cxn modelId="{502C71FB-4D95-474F-B6FC-F29D5D257996}" type="presParOf" srcId="{62CAA8D7-0D6B-416B-8898-7FC05570482A}" destId="{D0308357-A0E0-4BC3-A023-C6CCB4ADEBEC}" srcOrd="1" destOrd="0" presId="urn:microsoft.com/office/officeart/2005/8/layout/vList5"/>
    <dgm:cxn modelId="{96320EAD-B7B1-4C47-911E-9F6B550A2D49}" type="presParOf" srcId="{62CAA8D7-0D6B-416B-8898-7FC05570482A}" destId="{9D26902B-87CA-42CA-A154-7BC81AD6A768}" srcOrd="2" destOrd="0" presId="urn:microsoft.com/office/officeart/2005/8/layout/vList5"/>
    <dgm:cxn modelId="{F09A52AD-0735-4D3E-8468-8181DBBE606F}" type="presParOf" srcId="{9D26902B-87CA-42CA-A154-7BC81AD6A768}" destId="{9B4F0B24-EFC7-49A2-8A70-19FDF0606D78}" srcOrd="0" destOrd="0" presId="urn:microsoft.com/office/officeart/2005/8/layout/vList5"/>
    <dgm:cxn modelId="{CC2E1A51-B4C9-4941-B717-7012DFE496B6}" type="presParOf" srcId="{62CAA8D7-0D6B-416B-8898-7FC05570482A}" destId="{BE9ECDA9-8FB9-43A6-A4F8-6E724B841288}" srcOrd="3" destOrd="0" presId="urn:microsoft.com/office/officeart/2005/8/layout/vList5"/>
    <dgm:cxn modelId="{950D55FD-63AD-466A-BAF6-DA5B78049645}" type="presParOf" srcId="{62CAA8D7-0D6B-416B-8898-7FC05570482A}" destId="{73C42F49-06A8-46C2-BABF-19108D7AC096}" srcOrd="4" destOrd="0" presId="urn:microsoft.com/office/officeart/2005/8/layout/vList5"/>
    <dgm:cxn modelId="{980C78F4-1264-492C-8B7C-A079992276FA}" type="presParOf" srcId="{73C42F49-06A8-46C2-BABF-19108D7AC096}" destId="{8267EE28-7D86-4818-87F5-375383376A50}" srcOrd="0" destOrd="0" presId="urn:microsoft.com/office/officeart/2005/8/layout/vList5"/>
    <dgm:cxn modelId="{4B33C562-9682-4AC5-AF12-2EB2E76E47FC}" type="presParOf" srcId="{62CAA8D7-0D6B-416B-8898-7FC05570482A}" destId="{26DE80D0-AAF6-4F19-9A50-844530715298}" srcOrd="5" destOrd="0" presId="urn:microsoft.com/office/officeart/2005/8/layout/vList5"/>
    <dgm:cxn modelId="{74A09BC8-07A4-433C-AFD6-0EB0DB5EC956}" type="presParOf" srcId="{62CAA8D7-0D6B-416B-8898-7FC05570482A}" destId="{ED276AB5-1B27-423A-8C52-DEA930C42202}" srcOrd="6" destOrd="0" presId="urn:microsoft.com/office/officeart/2005/8/layout/vList5"/>
    <dgm:cxn modelId="{82D54C6E-9AAC-4EEF-B0F3-D30E41B36CE2}" type="presParOf" srcId="{ED276AB5-1B27-423A-8C52-DEA930C42202}" destId="{3D7820FE-E109-40A7-9220-FE9A859844C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8FA44F-F679-45BF-845B-22EDCC8CC9B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9AA2E300-17A9-47E2-8412-05C13A4FB630}">
      <dgm:prSet phldrT="[Текст]" custT="1"/>
      <dgm:spPr/>
      <dgm:t>
        <a:bodyPr/>
        <a:lstStyle/>
        <a:p>
          <a:r>
            <a:rPr lang="ru-RU" sz="1440" dirty="0"/>
            <a:t>Current Work Status Storage</a:t>
          </a:r>
        </a:p>
      </dgm:t>
    </dgm:pt>
    <dgm:pt modelId="{490CB8FE-CF9D-4C47-8B58-4104983F5476}" type="parTrans" cxnId="{79B3AEC4-2BF0-493A-899B-8067FA688CDD}">
      <dgm:prSet/>
      <dgm:spPr/>
      <dgm:t>
        <a:bodyPr/>
        <a:lstStyle/>
        <a:p>
          <a:endParaRPr lang="ru-RU"/>
        </a:p>
      </dgm:t>
    </dgm:pt>
    <dgm:pt modelId="{84B8C7B0-DA15-494B-AA7D-474BE82E748A}" type="sibTrans" cxnId="{79B3AEC4-2BF0-493A-899B-8067FA688CDD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24360038-9D3C-4476-9394-D8061A051AC9}">
      <dgm:prSet phldrT="[Текст]" custT="1"/>
      <dgm:spPr/>
      <dgm:t>
        <a:bodyPr/>
        <a:lstStyle/>
        <a:p>
          <a:r>
            <a:rPr lang="ru-RU" sz="1440" dirty="0">
              <a:latin typeface="+mn-lt"/>
              <a:ea typeface="Times New Roman"/>
            </a:rPr>
            <a:t>Workflow Designer</a:t>
          </a:r>
          <a:endParaRPr lang="ru-RU" sz="1600" dirty="0">
            <a:latin typeface="+mn-lt"/>
          </a:endParaRPr>
        </a:p>
      </dgm:t>
    </dgm:pt>
    <dgm:pt modelId="{F50157CD-F2B2-404A-BF1F-F9284F98B9A2}" type="parTrans" cxnId="{1879FCD9-A286-4D1B-878C-031477AC8E47}">
      <dgm:prSet/>
      <dgm:spPr/>
      <dgm:t>
        <a:bodyPr/>
        <a:lstStyle/>
        <a:p>
          <a:endParaRPr lang="ru-RU"/>
        </a:p>
      </dgm:t>
    </dgm:pt>
    <dgm:pt modelId="{D1522477-C41D-4A99-AA68-F6BA5893A1FF}" type="sibTrans" cxnId="{1879FCD9-A286-4D1B-878C-031477AC8E47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CD794685-ABF8-4B1F-A483-8329228D2A53}">
      <dgm:prSet phldrT="[Текст]" custT="1"/>
      <dgm:spPr/>
      <dgm:t>
        <a:bodyPr/>
        <a:lstStyle/>
        <a:p>
          <a:r>
            <a:rPr lang="ru-RU" sz="1440" dirty="0" err="1"/>
            <a:t>Workflow</a:t>
          </a:r>
          <a:r>
            <a:rPr lang="ru-RU" sz="1440" dirty="0"/>
            <a:t> Participant Diary</a:t>
          </a:r>
        </a:p>
      </dgm:t>
    </dgm:pt>
    <dgm:pt modelId="{748E2F91-5345-4E65-9E71-C7CED5255CF3}" type="sibTrans" cxnId="{0009AD55-77D9-4604-B20D-D11CD5DFCA0C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ru-RU"/>
        </a:p>
      </dgm:t>
    </dgm:pt>
    <dgm:pt modelId="{AD30F96D-59FE-4896-93E9-E46FB0EF2355}" type="parTrans" cxnId="{0009AD55-77D9-4604-B20D-D11CD5DFCA0C}">
      <dgm:prSet/>
      <dgm:spPr/>
      <dgm:t>
        <a:bodyPr/>
        <a:lstStyle/>
        <a:p>
          <a:endParaRPr lang="ru-RU"/>
        </a:p>
      </dgm:t>
    </dgm:pt>
    <dgm:pt modelId="{4DC7B8C4-0106-4447-AAAB-A80212701FA0}" type="pres">
      <dgm:prSet presAssocID="{1C8FA44F-F679-45BF-845B-22EDCC8CC9B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8D3452C-092C-459A-A17E-D63A820B7ACE}" type="pres">
      <dgm:prSet presAssocID="{9AA2E300-17A9-47E2-8412-05C13A4FB630}" presName="gear1" presStyleLbl="node1" presStyleIdx="0" presStyleCnt="3" custScaleX="108407" custScaleY="109883">
        <dgm:presLayoutVars>
          <dgm:chMax val="1"/>
          <dgm:bulletEnabled val="1"/>
        </dgm:presLayoutVars>
      </dgm:prSet>
      <dgm:spPr/>
    </dgm:pt>
    <dgm:pt modelId="{80EA9D54-D92C-4BBB-A470-BE6270E0E17F}" type="pres">
      <dgm:prSet presAssocID="{9AA2E300-17A9-47E2-8412-05C13A4FB630}" presName="gear1srcNode" presStyleLbl="node1" presStyleIdx="0" presStyleCnt="3"/>
      <dgm:spPr/>
    </dgm:pt>
    <dgm:pt modelId="{8E329C0C-08D2-4EF7-9DF5-30CE570076FA}" type="pres">
      <dgm:prSet presAssocID="{9AA2E300-17A9-47E2-8412-05C13A4FB630}" presName="gear1dstNode" presStyleLbl="node1" presStyleIdx="0" presStyleCnt="3"/>
      <dgm:spPr/>
    </dgm:pt>
    <dgm:pt modelId="{65AFC95D-9109-4A5B-92C2-E8BB72D39F1D}" type="pres">
      <dgm:prSet presAssocID="{CD794685-ABF8-4B1F-A483-8329228D2A53}" presName="gear2" presStyleLbl="node1" presStyleIdx="1" presStyleCnt="3" custScaleX="150621" custScaleY="145496">
        <dgm:presLayoutVars>
          <dgm:chMax val="1"/>
          <dgm:bulletEnabled val="1"/>
        </dgm:presLayoutVars>
      </dgm:prSet>
      <dgm:spPr/>
    </dgm:pt>
    <dgm:pt modelId="{01F8F7E9-FBD3-402B-826C-5A08CBFA7BF3}" type="pres">
      <dgm:prSet presAssocID="{CD794685-ABF8-4B1F-A483-8329228D2A53}" presName="gear2srcNode" presStyleLbl="node1" presStyleIdx="1" presStyleCnt="3"/>
      <dgm:spPr/>
    </dgm:pt>
    <dgm:pt modelId="{0CDD600C-798E-47F6-95DB-E430D9098595}" type="pres">
      <dgm:prSet presAssocID="{CD794685-ABF8-4B1F-A483-8329228D2A53}" presName="gear2dstNode" presStyleLbl="node1" presStyleIdx="1" presStyleCnt="3"/>
      <dgm:spPr/>
    </dgm:pt>
    <dgm:pt modelId="{D476833D-2F60-4120-9AC7-D0573A6F0D6F}" type="pres">
      <dgm:prSet presAssocID="{24360038-9D3C-4476-9394-D8061A051AC9}" presName="gear3" presStyleLbl="node1" presStyleIdx="2" presStyleCnt="3" custScaleX="130007" custScaleY="132605"/>
      <dgm:spPr/>
    </dgm:pt>
    <dgm:pt modelId="{2D89D6BB-2FEB-4FA9-BBCE-9707031E70A0}" type="pres">
      <dgm:prSet presAssocID="{24360038-9D3C-4476-9394-D8061A051AC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0DB4342-4500-4392-A264-FB6E88A6F575}" type="pres">
      <dgm:prSet presAssocID="{24360038-9D3C-4476-9394-D8061A051AC9}" presName="gear3srcNode" presStyleLbl="node1" presStyleIdx="2" presStyleCnt="3"/>
      <dgm:spPr/>
    </dgm:pt>
    <dgm:pt modelId="{BA82F6EE-A25F-4B5A-BC10-92AFB13C17F6}" type="pres">
      <dgm:prSet presAssocID="{24360038-9D3C-4476-9394-D8061A051AC9}" presName="gear3dstNode" presStyleLbl="node1" presStyleIdx="2" presStyleCnt="3"/>
      <dgm:spPr/>
    </dgm:pt>
    <dgm:pt modelId="{C038DE55-DCAC-4969-86A2-76B7E5DA4D29}" type="pres">
      <dgm:prSet presAssocID="{84B8C7B0-DA15-494B-AA7D-474BE82E748A}" presName="connector1" presStyleLbl="sibTrans2D1" presStyleIdx="0" presStyleCnt="3"/>
      <dgm:spPr/>
    </dgm:pt>
    <dgm:pt modelId="{7149CEFA-0A71-40D4-9FC2-8AE4A1897A79}" type="pres">
      <dgm:prSet presAssocID="{748E2F91-5345-4E65-9E71-C7CED5255CF3}" presName="connector2" presStyleLbl="sibTrans2D1" presStyleIdx="1" presStyleCnt="3"/>
      <dgm:spPr/>
    </dgm:pt>
    <dgm:pt modelId="{64B1680E-9A80-4183-BFFC-B1A71E822B22}" type="pres">
      <dgm:prSet presAssocID="{D1522477-C41D-4A99-AA68-F6BA5893A1FF}" presName="connector3" presStyleLbl="sibTrans2D1" presStyleIdx="2" presStyleCnt="3"/>
      <dgm:spPr/>
    </dgm:pt>
  </dgm:ptLst>
  <dgm:cxnLst>
    <dgm:cxn modelId="{88E5010F-0651-4CA3-8CE7-21142144122B}" type="presOf" srcId="{24360038-9D3C-4476-9394-D8061A051AC9}" destId="{BA82F6EE-A25F-4B5A-BC10-92AFB13C17F6}" srcOrd="3" destOrd="0" presId="urn:microsoft.com/office/officeart/2005/8/layout/gear1"/>
    <dgm:cxn modelId="{A34AF031-3583-4C30-B99E-4AAB91036943}" type="presOf" srcId="{9AA2E300-17A9-47E2-8412-05C13A4FB630}" destId="{78D3452C-092C-459A-A17E-D63A820B7ACE}" srcOrd="0" destOrd="0" presId="urn:microsoft.com/office/officeart/2005/8/layout/gear1"/>
    <dgm:cxn modelId="{202F4F37-3B53-443F-A8C5-391B040E1763}" type="presOf" srcId="{24360038-9D3C-4476-9394-D8061A051AC9}" destId="{80DB4342-4500-4392-A264-FB6E88A6F575}" srcOrd="2" destOrd="0" presId="urn:microsoft.com/office/officeart/2005/8/layout/gear1"/>
    <dgm:cxn modelId="{238BE937-CA58-48A2-910C-C4EBB59BA412}" type="presOf" srcId="{D1522477-C41D-4A99-AA68-F6BA5893A1FF}" destId="{64B1680E-9A80-4183-BFFC-B1A71E822B22}" srcOrd="0" destOrd="0" presId="urn:microsoft.com/office/officeart/2005/8/layout/gear1"/>
    <dgm:cxn modelId="{2DE8B553-1CE6-4F7B-8688-EBD2D62D1C14}" type="presOf" srcId="{9AA2E300-17A9-47E2-8412-05C13A4FB630}" destId="{80EA9D54-D92C-4BBB-A470-BE6270E0E17F}" srcOrd="1" destOrd="0" presId="urn:microsoft.com/office/officeart/2005/8/layout/gear1"/>
    <dgm:cxn modelId="{0009AD55-77D9-4604-B20D-D11CD5DFCA0C}" srcId="{1C8FA44F-F679-45BF-845B-22EDCC8CC9BC}" destId="{CD794685-ABF8-4B1F-A483-8329228D2A53}" srcOrd="1" destOrd="0" parTransId="{AD30F96D-59FE-4896-93E9-E46FB0EF2355}" sibTransId="{748E2F91-5345-4E65-9E71-C7CED5255CF3}"/>
    <dgm:cxn modelId="{CE5D5977-4CAC-4B43-9CA8-96739852BB13}" type="presOf" srcId="{CD794685-ABF8-4B1F-A483-8329228D2A53}" destId="{0CDD600C-798E-47F6-95DB-E430D9098595}" srcOrd="2" destOrd="0" presId="urn:microsoft.com/office/officeart/2005/8/layout/gear1"/>
    <dgm:cxn modelId="{CB9A4D7F-2874-41A1-BF7C-6953848F0A7F}" type="presOf" srcId="{24360038-9D3C-4476-9394-D8061A051AC9}" destId="{D476833D-2F60-4120-9AC7-D0573A6F0D6F}" srcOrd="0" destOrd="0" presId="urn:microsoft.com/office/officeart/2005/8/layout/gear1"/>
    <dgm:cxn modelId="{3FA5A988-D15C-45BC-BD37-7111299A7256}" type="presOf" srcId="{CD794685-ABF8-4B1F-A483-8329228D2A53}" destId="{65AFC95D-9109-4A5B-92C2-E8BB72D39F1D}" srcOrd="0" destOrd="0" presId="urn:microsoft.com/office/officeart/2005/8/layout/gear1"/>
    <dgm:cxn modelId="{CEF86B92-C521-4800-AD83-05857F95CB58}" type="presOf" srcId="{1C8FA44F-F679-45BF-845B-22EDCC8CC9BC}" destId="{4DC7B8C4-0106-4447-AAAB-A80212701FA0}" srcOrd="0" destOrd="0" presId="urn:microsoft.com/office/officeart/2005/8/layout/gear1"/>
    <dgm:cxn modelId="{38D77297-9DBC-4310-9B59-C40D70B89A05}" type="presOf" srcId="{9AA2E300-17A9-47E2-8412-05C13A4FB630}" destId="{8E329C0C-08D2-4EF7-9DF5-30CE570076FA}" srcOrd="2" destOrd="0" presId="urn:microsoft.com/office/officeart/2005/8/layout/gear1"/>
    <dgm:cxn modelId="{F125F8A4-D606-43B7-9E75-20DE2E9839FD}" type="presOf" srcId="{CD794685-ABF8-4B1F-A483-8329228D2A53}" destId="{01F8F7E9-FBD3-402B-826C-5A08CBFA7BF3}" srcOrd="1" destOrd="0" presId="urn:microsoft.com/office/officeart/2005/8/layout/gear1"/>
    <dgm:cxn modelId="{79B3AEC4-2BF0-493A-899B-8067FA688CDD}" srcId="{1C8FA44F-F679-45BF-845B-22EDCC8CC9BC}" destId="{9AA2E300-17A9-47E2-8412-05C13A4FB630}" srcOrd="0" destOrd="0" parTransId="{490CB8FE-CF9D-4C47-8B58-4104983F5476}" sibTransId="{84B8C7B0-DA15-494B-AA7D-474BE82E748A}"/>
    <dgm:cxn modelId="{89E222CB-5D85-4B02-9F54-5E971BD3B5AA}" type="presOf" srcId="{748E2F91-5345-4E65-9E71-C7CED5255CF3}" destId="{7149CEFA-0A71-40D4-9FC2-8AE4A1897A79}" srcOrd="0" destOrd="0" presId="urn:microsoft.com/office/officeart/2005/8/layout/gear1"/>
    <dgm:cxn modelId="{F062FBD9-6B3D-4427-8368-3E20B35934A2}" type="presOf" srcId="{24360038-9D3C-4476-9394-D8061A051AC9}" destId="{2D89D6BB-2FEB-4FA9-BBCE-9707031E70A0}" srcOrd="1" destOrd="0" presId="urn:microsoft.com/office/officeart/2005/8/layout/gear1"/>
    <dgm:cxn modelId="{1879FCD9-A286-4D1B-878C-031477AC8E47}" srcId="{1C8FA44F-F679-45BF-845B-22EDCC8CC9BC}" destId="{24360038-9D3C-4476-9394-D8061A051AC9}" srcOrd="2" destOrd="0" parTransId="{F50157CD-F2B2-404A-BF1F-F9284F98B9A2}" sibTransId="{D1522477-C41D-4A99-AA68-F6BA5893A1FF}"/>
    <dgm:cxn modelId="{182351FD-EE23-41AD-97EA-45B8BE19B0BD}" type="presOf" srcId="{84B8C7B0-DA15-494B-AA7D-474BE82E748A}" destId="{C038DE55-DCAC-4969-86A2-76B7E5DA4D29}" srcOrd="0" destOrd="0" presId="urn:microsoft.com/office/officeart/2005/8/layout/gear1"/>
    <dgm:cxn modelId="{C221C84D-F3AE-40A1-8219-60FF0EF5F785}" type="presParOf" srcId="{4DC7B8C4-0106-4447-AAAB-A80212701FA0}" destId="{78D3452C-092C-459A-A17E-D63A820B7ACE}" srcOrd="0" destOrd="0" presId="urn:microsoft.com/office/officeart/2005/8/layout/gear1"/>
    <dgm:cxn modelId="{26697F8A-EF20-40FC-AA09-38CCC4A1D17F}" type="presParOf" srcId="{4DC7B8C4-0106-4447-AAAB-A80212701FA0}" destId="{80EA9D54-D92C-4BBB-A470-BE6270E0E17F}" srcOrd="1" destOrd="0" presId="urn:microsoft.com/office/officeart/2005/8/layout/gear1"/>
    <dgm:cxn modelId="{8E0D51A5-A278-4B1C-97F5-5F6F67D329AC}" type="presParOf" srcId="{4DC7B8C4-0106-4447-AAAB-A80212701FA0}" destId="{8E329C0C-08D2-4EF7-9DF5-30CE570076FA}" srcOrd="2" destOrd="0" presId="urn:microsoft.com/office/officeart/2005/8/layout/gear1"/>
    <dgm:cxn modelId="{192381B5-0C14-410C-94C3-1A25E1E5B259}" type="presParOf" srcId="{4DC7B8C4-0106-4447-AAAB-A80212701FA0}" destId="{65AFC95D-9109-4A5B-92C2-E8BB72D39F1D}" srcOrd="3" destOrd="0" presId="urn:microsoft.com/office/officeart/2005/8/layout/gear1"/>
    <dgm:cxn modelId="{F3A229D0-3B52-470A-B560-BAF4FBEF21CF}" type="presParOf" srcId="{4DC7B8C4-0106-4447-AAAB-A80212701FA0}" destId="{01F8F7E9-FBD3-402B-826C-5A08CBFA7BF3}" srcOrd="4" destOrd="0" presId="urn:microsoft.com/office/officeart/2005/8/layout/gear1"/>
    <dgm:cxn modelId="{E45906B5-DF48-4146-89BF-2CD655BB713F}" type="presParOf" srcId="{4DC7B8C4-0106-4447-AAAB-A80212701FA0}" destId="{0CDD600C-798E-47F6-95DB-E430D9098595}" srcOrd="5" destOrd="0" presId="urn:microsoft.com/office/officeart/2005/8/layout/gear1"/>
    <dgm:cxn modelId="{40C5DE81-45F5-4586-BB71-5C225EA99060}" type="presParOf" srcId="{4DC7B8C4-0106-4447-AAAB-A80212701FA0}" destId="{D476833D-2F60-4120-9AC7-D0573A6F0D6F}" srcOrd="6" destOrd="0" presId="urn:microsoft.com/office/officeart/2005/8/layout/gear1"/>
    <dgm:cxn modelId="{BE188A94-2BD3-42AA-81D9-2C1883F3E721}" type="presParOf" srcId="{4DC7B8C4-0106-4447-AAAB-A80212701FA0}" destId="{2D89D6BB-2FEB-4FA9-BBCE-9707031E70A0}" srcOrd="7" destOrd="0" presId="urn:microsoft.com/office/officeart/2005/8/layout/gear1"/>
    <dgm:cxn modelId="{CA1F0170-BA83-4D62-9DE5-A9382AD5BB08}" type="presParOf" srcId="{4DC7B8C4-0106-4447-AAAB-A80212701FA0}" destId="{80DB4342-4500-4392-A264-FB6E88A6F575}" srcOrd="8" destOrd="0" presId="urn:microsoft.com/office/officeart/2005/8/layout/gear1"/>
    <dgm:cxn modelId="{F8FE50F4-3FE9-46B6-9E72-8243E6C8CEEF}" type="presParOf" srcId="{4DC7B8C4-0106-4447-AAAB-A80212701FA0}" destId="{BA82F6EE-A25F-4B5A-BC10-92AFB13C17F6}" srcOrd="9" destOrd="0" presId="urn:microsoft.com/office/officeart/2005/8/layout/gear1"/>
    <dgm:cxn modelId="{BE022960-55C8-472D-9A66-70D27E4B1B3A}" type="presParOf" srcId="{4DC7B8C4-0106-4447-AAAB-A80212701FA0}" destId="{C038DE55-DCAC-4969-86A2-76B7E5DA4D29}" srcOrd="10" destOrd="0" presId="urn:microsoft.com/office/officeart/2005/8/layout/gear1"/>
    <dgm:cxn modelId="{E7477171-A9E0-4F68-B1FD-AC0E7A015FDF}" type="presParOf" srcId="{4DC7B8C4-0106-4447-AAAB-A80212701FA0}" destId="{7149CEFA-0A71-40D4-9FC2-8AE4A1897A79}" srcOrd="11" destOrd="0" presId="urn:microsoft.com/office/officeart/2005/8/layout/gear1"/>
    <dgm:cxn modelId="{65D0E7CA-3459-4178-B9F9-1E646502C0CE}" type="presParOf" srcId="{4DC7B8C4-0106-4447-AAAB-A80212701FA0}" destId="{64B1680E-9A80-4183-BFFC-B1A71E822B2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F7E385-4C0F-4B2C-A4A3-1F8CF7CF49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6B795-860C-4E78-9DEC-A991395F6D9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Each work is designed from a set of tasks</a:t>
          </a:r>
        </a:p>
      </dgm:t>
    </dgm:pt>
    <dgm:pt modelId="{00E6FAAA-2890-4C33-934A-096397E546D0}" type="parTrans" cxnId="{4E5992E1-11CE-4773-A878-BE046D16FB06}">
      <dgm:prSet/>
      <dgm:spPr/>
      <dgm:t>
        <a:bodyPr/>
        <a:lstStyle/>
        <a:p>
          <a:endParaRPr lang="ru-RU"/>
        </a:p>
      </dgm:t>
    </dgm:pt>
    <dgm:pt modelId="{01DE0468-C15F-40F4-8521-D44A680537C5}" type="sibTrans" cxnId="{4E5992E1-11CE-4773-A878-BE046D16FB06}">
      <dgm:prSet/>
      <dgm:spPr/>
      <dgm:t>
        <a:bodyPr/>
        <a:lstStyle/>
        <a:p>
          <a:endParaRPr lang="ru-RU"/>
        </a:p>
      </dgm:t>
    </dgm:pt>
    <dgm:pt modelId="{E45E5B88-DA1D-46EA-A685-C0C0AC39BB7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Each task can have financial and time parameters</a:t>
          </a:r>
        </a:p>
      </dgm:t>
    </dgm:pt>
    <dgm:pt modelId="{670D9F5C-C253-4DAA-ADC1-430C4CE73BF4}" type="parTrans" cxnId="{4820F6CC-2722-44C8-B480-350101EBF439}">
      <dgm:prSet/>
      <dgm:spPr/>
      <dgm:t>
        <a:bodyPr/>
        <a:lstStyle/>
        <a:p>
          <a:endParaRPr lang="ru-RU"/>
        </a:p>
      </dgm:t>
    </dgm:pt>
    <dgm:pt modelId="{C786964E-C407-4877-9B34-C3E254D6F01C}" type="sibTrans" cxnId="{4820F6CC-2722-44C8-B480-350101EBF439}">
      <dgm:prSet/>
      <dgm:spPr/>
      <dgm:t>
        <a:bodyPr/>
        <a:lstStyle/>
        <a:p>
          <a:endParaRPr lang="ru-RU"/>
        </a:p>
      </dgm:t>
    </dgm:pt>
    <dgm:pt modelId="{3796ADE1-DA4E-4FF7-8D59-7847F3BB4EF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Each task is associated with </a:t>
          </a:r>
          <a:r>
            <a:rPr lang="en-US" dirty="0"/>
            <a:t>work</a:t>
          </a:r>
          <a:r>
            <a:rPr lang="ru-RU" dirty="0" err="1"/>
            <a:t>ers</a:t>
          </a:r>
          <a:r>
            <a:rPr lang="ru-RU" dirty="0"/>
            <a:t> and organizations</a:t>
          </a:r>
        </a:p>
      </dgm:t>
    </dgm:pt>
    <dgm:pt modelId="{E068B34E-0C6A-4F82-9C33-C91DEA445939}" type="parTrans" cxnId="{316C1D18-03B3-489E-B172-ED33B4B35537}">
      <dgm:prSet/>
      <dgm:spPr/>
      <dgm:t>
        <a:bodyPr/>
        <a:lstStyle/>
        <a:p>
          <a:endParaRPr lang="ru-RU"/>
        </a:p>
      </dgm:t>
    </dgm:pt>
    <dgm:pt modelId="{6034D229-B41C-4393-9EA2-5D5DCBAF93F1}" type="sibTrans" cxnId="{316C1D18-03B3-489E-B172-ED33B4B35537}">
      <dgm:prSet/>
      <dgm:spPr/>
      <dgm:t>
        <a:bodyPr/>
        <a:lstStyle/>
        <a:p>
          <a:endParaRPr lang="ru-RU"/>
        </a:p>
      </dgm:t>
    </dgm:pt>
    <dgm:pt modelId="{62CAA8D7-0D6B-416B-8898-7FC05570482A}" type="pres">
      <dgm:prSet presAssocID="{81F7E385-4C0F-4B2C-A4A3-1F8CF7CF49A3}" presName="Name0" presStyleCnt="0">
        <dgm:presLayoutVars>
          <dgm:dir/>
          <dgm:animLvl val="lvl"/>
          <dgm:resizeHandles val="exact"/>
        </dgm:presLayoutVars>
      </dgm:prSet>
      <dgm:spPr/>
    </dgm:pt>
    <dgm:pt modelId="{06ED3A93-15AC-4C02-86A1-FA147A78C909}" type="pres">
      <dgm:prSet presAssocID="{BF56B795-860C-4E78-9DEC-A991395F6D97}" presName="linNode" presStyleCnt="0"/>
      <dgm:spPr/>
    </dgm:pt>
    <dgm:pt modelId="{D7FFDB5C-E9A3-42C4-84F8-AB0E6D8740BE}" type="pres">
      <dgm:prSet presAssocID="{BF56B795-860C-4E78-9DEC-A991395F6D97}" presName="parentText" presStyleLbl="node1" presStyleIdx="0" presStyleCnt="3" custScaleX="111111" custLinFactNeighborY="-843">
        <dgm:presLayoutVars>
          <dgm:chMax val="1"/>
          <dgm:bulletEnabled val="1"/>
        </dgm:presLayoutVars>
      </dgm:prSet>
      <dgm:spPr/>
    </dgm:pt>
    <dgm:pt modelId="{D0308357-A0E0-4BC3-A023-C6CCB4ADEBEC}" type="pres">
      <dgm:prSet presAssocID="{01DE0468-C15F-40F4-8521-D44A680537C5}" presName="sp" presStyleCnt="0"/>
      <dgm:spPr/>
    </dgm:pt>
    <dgm:pt modelId="{73C42F49-06A8-46C2-BABF-19108D7AC096}" type="pres">
      <dgm:prSet presAssocID="{E45E5B88-DA1D-46EA-A685-C0C0AC39BB7A}" presName="linNode" presStyleCnt="0"/>
      <dgm:spPr/>
    </dgm:pt>
    <dgm:pt modelId="{8267EE28-7D86-4818-87F5-375383376A50}" type="pres">
      <dgm:prSet presAssocID="{E45E5B88-DA1D-46EA-A685-C0C0AC39BB7A}" presName="parentText" presStyleLbl="node1" presStyleIdx="1" presStyleCnt="3" custScaleX="111111">
        <dgm:presLayoutVars>
          <dgm:chMax val="1"/>
          <dgm:bulletEnabled val="1"/>
        </dgm:presLayoutVars>
      </dgm:prSet>
      <dgm:spPr/>
    </dgm:pt>
    <dgm:pt modelId="{26DE80D0-AAF6-4F19-9A50-844530715298}" type="pres">
      <dgm:prSet presAssocID="{C786964E-C407-4877-9B34-C3E254D6F01C}" presName="sp" presStyleCnt="0"/>
      <dgm:spPr/>
    </dgm:pt>
    <dgm:pt modelId="{ED276AB5-1B27-423A-8C52-DEA930C42202}" type="pres">
      <dgm:prSet presAssocID="{3796ADE1-DA4E-4FF7-8D59-7847F3BB4EF2}" presName="linNode" presStyleCnt="0"/>
      <dgm:spPr/>
    </dgm:pt>
    <dgm:pt modelId="{3D7820FE-E109-40A7-9220-FE9A859844C8}" type="pres">
      <dgm:prSet presAssocID="{3796ADE1-DA4E-4FF7-8D59-7847F3BB4EF2}" presName="parentText" presStyleLbl="node1" presStyleIdx="2" presStyleCnt="3" custScaleX="111111" custLinFactNeighborY="843">
        <dgm:presLayoutVars>
          <dgm:chMax val="1"/>
          <dgm:bulletEnabled val="1"/>
        </dgm:presLayoutVars>
      </dgm:prSet>
      <dgm:spPr/>
    </dgm:pt>
  </dgm:ptLst>
  <dgm:cxnLst>
    <dgm:cxn modelId="{316C1D18-03B3-489E-B172-ED33B4B35537}" srcId="{81F7E385-4C0F-4B2C-A4A3-1F8CF7CF49A3}" destId="{3796ADE1-DA4E-4FF7-8D59-7847F3BB4EF2}" srcOrd="2" destOrd="0" parTransId="{E068B34E-0C6A-4F82-9C33-C91DEA445939}" sibTransId="{6034D229-B41C-4393-9EA2-5D5DCBAF93F1}"/>
    <dgm:cxn modelId="{1F331585-F1B5-4245-8037-EF4F1E310EAE}" type="presOf" srcId="{BF56B795-860C-4E78-9DEC-A991395F6D97}" destId="{D7FFDB5C-E9A3-42C4-84F8-AB0E6D8740BE}" srcOrd="0" destOrd="0" presId="urn:microsoft.com/office/officeart/2005/8/layout/vList5"/>
    <dgm:cxn modelId="{F15B5E99-9DF7-4B7D-8106-78E06D00101A}" type="presOf" srcId="{E45E5B88-DA1D-46EA-A685-C0C0AC39BB7A}" destId="{8267EE28-7D86-4818-87F5-375383376A50}" srcOrd="0" destOrd="0" presId="urn:microsoft.com/office/officeart/2005/8/layout/vList5"/>
    <dgm:cxn modelId="{5E0A2C9C-9D95-4B58-8D3B-870583B05195}" type="presOf" srcId="{3796ADE1-DA4E-4FF7-8D59-7847F3BB4EF2}" destId="{3D7820FE-E109-40A7-9220-FE9A859844C8}" srcOrd="0" destOrd="0" presId="urn:microsoft.com/office/officeart/2005/8/layout/vList5"/>
    <dgm:cxn modelId="{4820F6CC-2722-44C8-B480-350101EBF439}" srcId="{81F7E385-4C0F-4B2C-A4A3-1F8CF7CF49A3}" destId="{E45E5B88-DA1D-46EA-A685-C0C0AC39BB7A}" srcOrd="1" destOrd="0" parTransId="{670D9F5C-C253-4DAA-ADC1-430C4CE73BF4}" sibTransId="{C786964E-C407-4877-9B34-C3E254D6F01C}"/>
    <dgm:cxn modelId="{4E5992E1-11CE-4773-A878-BE046D16FB06}" srcId="{81F7E385-4C0F-4B2C-A4A3-1F8CF7CF49A3}" destId="{BF56B795-860C-4E78-9DEC-A991395F6D97}" srcOrd="0" destOrd="0" parTransId="{00E6FAAA-2890-4C33-934A-096397E546D0}" sibTransId="{01DE0468-C15F-40F4-8521-D44A680537C5}"/>
    <dgm:cxn modelId="{0FBBDAEE-AD57-4AA6-8BAC-65712F21743B}" type="presOf" srcId="{81F7E385-4C0F-4B2C-A4A3-1F8CF7CF49A3}" destId="{62CAA8D7-0D6B-416B-8898-7FC05570482A}" srcOrd="0" destOrd="0" presId="urn:microsoft.com/office/officeart/2005/8/layout/vList5"/>
    <dgm:cxn modelId="{633D310C-671E-411F-AF0D-5317A6476C04}" type="presParOf" srcId="{62CAA8D7-0D6B-416B-8898-7FC05570482A}" destId="{06ED3A93-15AC-4C02-86A1-FA147A78C909}" srcOrd="0" destOrd="0" presId="urn:microsoft.com/office/officeart/2005/8/layout/vList5"/>
    <dgm:cxn modelId="{AB23C92D-F816-4416-A9CE-75023E4CE556}" type="presParOf" srcId="{06ED3A93-15AC-4C02-86A1-FA147A78C909}" destId="{D7FFDB5C-E9A3-42C4-84F8-AB0E6D8740BE}" srcOrd="0" destOrd="0" presId="urn:microsoft.com/office/officeart/2005/8/layout/vList5"/>
    <dgm:cxn modelId="{502C71FB-4D95-474F-B6FC-F29D5D257996}" type="presParOf" srcId="{62CAA8D7-0D6B-416B-8898-7FC05570482A}" destId="{D0308357-A0E0-4BC3-A023-C6CCB4ADEBEC}" srcOrd="1" destOrd="0" presId="urn:microsoft.com/office/officeart/2005/8/layout/vList5"/>
    <dgm:cxn modelId="{950D55FD-63AD-466A-BAF6-DA5B78049645}" type="presParOf" srcId="{62CAA8D7-0D6B-416B-8898-7FC05570482A}" destId="{73C42F49-06A8-46C2-BABF-19108D7AC096}" srcOrd="2" destOrd="0" presId="urn:microsoft.com/office/officeart/2005/8/layout/vList5"/>
    <dgm:cxn modelId="{980C78F4-1264-492C-8B7C-A079992276FA}" type="presParOf" srcId="{73C42F49-06A8-46C2-BABF-19108D7AC096}" destId="{8267EE28-7D86-4818-87F5-375383376A50}" srcOrd="0" destOrd="0" presId="urn:microsoft.com/office/officeart/2005/8/layout/vList5"/>
    <dgm:cxn modelId="{4B33C562-9682-4AC5-AF12-2EB2E76E47FC}" type="presParOf" srcId="{62CAA8D7-0D6B-416B-8898-7FC05570482A}" destId="{26DE80D0-AAF6-4F19-9A50-844530715298}" srcOrd="3" destOrd="0" presId="urn:microsoft.com/office/officeart/2005/8/layout/vList5"/>
    <dgm:cxn modelId="{74A09BC8-07A4-433C-AFD6-0EB0DB5EC956}" type="presParOf" srcId="{62CAA8D7-0D6B-416B-8898-7FC05570482A}" destId="{ED276AB5-1B27-423A-8C52-DEA930C42202}" srcOrd="4" destOrd="0" presId="urn:microsoft.com/office/officeart/2005/8/layout/vList5"/>
    <dgm:cxn modelId="{82D54C6E-9AAC-4EEF-B0F3-D30E41B36CE2}" type="presParOf" srcId="{ED276AB5-1B27-423A-8C52-DEA930C42202}" destId="{3D7820FE-E109-40A7-9220-FE9A859844C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F7E385-4C0F-4B2C-A4A3-1F8CF7CF49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6B795-860C-4E78-9DEC-A991395F6D9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Current work can be adjusted/reassembled</a:t>
          </a:r>
        </a:p>
      </dgm:t>
    </dgm:pt>
    <dgm:pt modelId="{00E6FAAA-2890-4C33-934A-096397E546D0}" type="parTrans" cxnId="{4E5992E1-11CE-4773-A878-BE046D16FB06}">
      <dgm:prSet/>
      <dgm:spPr/>
      <dgm:t>
        <a:bodyPr/>
        <a:lstStyle/>
        <a:p>
          <a:endParaRPr lang="ru-RU"/>
        </a:p>
      </dgm:t>
    </dgm:pt>
    <dgm:pt modelId="{01DE0468-C15F-40F4-8521-D44A680537C5}" type="sibTrans" cxnId="{4E5992E1-11CE-4773-A878-BE046D16FB06}">
      <dgm:prSet/>
      <dgm:spPr/>
      <dgm:t>
        <a:bodyPr/>
        <a:lstStyle/>
        <a:p>
          <a:endParaRPr lang="ru-RU"/>
        </a:p>
      </dgm:t>
    </dgm:pt>
    <dgm:pt modelId="{C1195627-ADF0-40E7-8FAE-03BF3C13DE9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Financial and time parameters are adjusted</a:t>
          </a:r>
        </a:p>
      </dgm:t>
    </dgm:pt>
    <dgm:pt modelId="{F1664DC0-C930-4251-B647-F4CD305F3E6D}" type="parTrans" cxnId="{31A53080-C0A9-431A-8902-37FD828E4F28}">
      <dgm:prSet/>
      <dgm:spPr/>
      <dgm:t>
        <a:bodyPr/>
        <a:lstStyle/>
        <a:p>
          <a:endParaRPr lang="ru-RU"/>
        </a:p>
      </dgm:t>
    </dgm:pt>
    <dgm:pt modelId="{D4088ABB-C4E5-44B6-BC53-280BAF18BAB0}" type="sibTrans" cxnId="{31A53080-C0A9-431A-8902-37FD828E4F28}">
      <dgm:prSet/>
      <dgm:spPr/>
      <dgm:t>
        <a:bodyPr/>
        <a:lstStyle/>
        <a:p>
          <a:endParaRPr lang="ru-RU"/>
        </a:p>
      </dgm:t>
    </dgm:pt>
    <dgm:pt modelId="{3796ADE1-DA4E-4FF7-8D59-7847F3BB4EF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Composite Tasks and Participants Change</a:t>
          </a:r>
        </a:p>
      </dgm:t>
    </dgm:pt>
    <dgm:pt modelId="{E068B34E-0C6A-4F82-9C33-C91DEA445939}" type="parTrans" cxnId="{316C1D18-03B3-489E-B172-ED33B4B35537}">
      <dgm:prSet/>
      <dgm:spPr/>
      <dgm:t>
        <a:bodyPr/>
        <a:lstStyle/>
        <a:p>
          <a:endParaRPr lang="ru-RU"/>
        </a:p>
      </dgm:t>
    </dgm:pt>
    <dgm:pt modelId="{6034D229-B41C-4393-9EA2-5D5DCBAF93F1}" type="sibTrans" cxnId="{316C1D18-03B3-489E-B172-ED33B4B35537}">
      <dgm:prSet/>
      <dgm:spPr/>
      <dgm:t>
        <a:bodyPr/>
        <a:lstStyle/>
        <a:p>
          <a:endParaRPr lang="ru-RU"/>
        </a:p>
      </dgm:t>
    </dgm:pt>
    <dgm:pt modelId="{62CAA8D7-0D6B-416B-8898-7FC05570482A}" type="pres">
      <dgm:prSet presAssocID="{81F7E385-4C0F-4B2C-A4A3-1F8CF7CF49A3}" presName="Name0" presStyleCnt="0">
        <dgm:presLayoutVars>
          <dgm:dir/>
          <dgm:animLvl val="lvl"/>
          <dgm:resizeHandles val="exact"/>
        </dgm:presLayoutVars>
      </dgm:prSet>
      <dgm:spPr/>
    </dgm:pt>
    <dgm:pt modelId="{06ED3A93-15AC-4C02-86A1-FA147A78C909}" type="pres">
      <dgm:prSet presAssocID="{BF56B795-860C-4E78-9DEC-A991395F6D97}" presName="linNode" presStyleCnt="0"/>
      <dgm:spPr/>
    </dgm:pt>
    <dgm:pt modelId="{D7FFDB5C-E9A3-42C4-84F8-AB0E6D8740BE}" type="pres">
      <dgm:prSet presAssocID="{BF56B795-860C-4E78-9DEC-A991395F6D97}" presName="parentText" presStyleLbl="node1" presStyleIdx="0" presStyleCnt="3" custScaleX="112672" custLinFactNeighborX="1951">
        <dgm:presLayoutVars>
          <dgm:chMax val="1"/>
          <dgm:bulletEnabled val="1"/>
        </dgm:presLayoutVars>
      </dgm:prSet>
      <dgm:spPr/>
    </dgm:pt>
    <dgm:pt modelId="{D0308357-A0E0-4BC3-A023-C6CCB4ADEBEC}" type="pres">
      <dgm:prSet presAssocID="{01DE0468-C15F-40F4-8521-D44A680537C5}" presName="sp" presStyleCnt="0"/>
      <dgm:spPr/>
    </dgm:pt>
    <dgm:pt modelId="{9D26902B-87CA-42CA-A154-7BC81AD6A768}" type="pres">
      <dgm:prSet presAssocID="{C1195627-ADF0-40E7-8FAE-03BF3C13DE94}" presName="linNode" presStyleCnt="0"/>
      <dgm:spPr/>
    </dgm:pt>
    <dgm:pt modelId="{9B4F0B24-EFC7-49A2-8A70-19FDF0606D78}" type="pres">
      <dgm:prSet presAssocID="{C1195627-ADF0-40E7-8FAE-03BF3C13DE94}" presName="parentText" presStyleLbl="node1" presStyleIdx="1" presStyleCnt="3" custScaleX="112672" custLinFactNeighborX="1951">
        <dgm:presLayoutVars>
          <dgm:chMax val="1"/>
          <dgm:bulletEnabled val="1"/>
        </dgm:presLayoutVars>
      </dgm:prSet>
      <dgm:spPr/>
    </dgm:pt>
    <dgm:pt modelId="{BE9ECDA9-8FB9-43A6-A4F8-6E724B841288}" type="pres">
      <dgm:prSet presAssocID="{D4088ABB-C4E5-44B6-BC53-280BAF18BAB0}" presName="sp" presStyleCnt="0"/>
      <dgm:spPr/>
    </dgm:pt>
    <dgm:pt modelId="{ED276AB5-1B27-423A-8C52-DEA930C42202}" type="pres">
      <dgm:prSet presAssocID="{3796ADE1-DA4E-4FF7-8D59-7847F3BB4EF2}" presName="linNode" presStyleCnt="0"/>
      <dgm:spPr/>
    </dgm:pt>
    <dgm:pt modelId="{3D7820FE-E109-40A7-9220-FE9A859844C8}" type="pres">
      <dgm:prSet presAssocID="{3796ADE1-DA4E-4FF7-8D59-7847F3BB4EF2}" presName="parentText" presStyleLbl="node1" presStyleIdx="2" presStyleCnt="3" custScaleX="112672" custLinFactNeighborX="1951">
        <dgm:presLayoutVars>
          <dgm:chMax val="1"/>
          <dgm:bulletEnabled val="1"/>
        </dgm:presLayoutVars>
      </dgm:prSet>
      <dgm:spPr/>
    </dgm:pt>
  </dgm:ptLst>
  <dgm:cxnLst>
    <dgm:cxn modelId="{316C1D18-03B3-489E-B172-ED33B4B35537}" srcId="{81F7E385-4C0F-4B2C-A4A3-1F8CF7CF49A3}" destId="{3796ADE1-DA4E-4FF7-8D59-7847F3BB4EF2}" srcOrd="2" destOrd="0" parTransId="{E068B34E-0C6A-4F82-9C33-C91DEA445939}" sibTransId="{6034D229-B41C-4393-9EA2-5D5DCBAF93F1}"/>
    <dgm:cxn modelId="{31A53080-C0A9-431A-8902-37FD828E4F28}" srcId="{81F7E385-4C0F-4B2C-A4A3-1F8CF7CF49A3}" destId="{C1195627-ADF0-40E7-8FAE-03BF3C13DE94}" srcOrd="1" destOrd="0" parTransId="{F1664DC0-C930-4251-B647-F4CD305F3E6D}" sibTransId="{D4088ABB-C4E5-44B6-BC53-280BAF18BAB0}"/>
    <dgm:cxn modelId="{1F331585-F1B5-4245-8037-EF4F1E310EAE}" type="presOf" srcId="{BF56B795-860C-4E78-9DEC-A991395F6D97}" destId="{D7FFDB5C-E9A3-42C4-84F8-AB0E6D8740BE}" srcOrd="0" destOrd="0" presId="urn:microsoft.com/office/officeart/2005/8/layout/vList5"/>
    <dgm:cxn modelId="{5E0A2C9C-9D95-4B58-8D3B-870583B05195}" type="presOf" srcId="{3796ADE1-DA4E-4FF7-8D59-7847F3BB4EF2}" destId="{3D7820FE-E109-40A7-9220-FE9A859844C8}" srcOrd="0" destOrd="0" presId="urn:microsoft.com/office/officeart/2005/8/layout/vList5"/>
    <dgm:cxn modelId="{243B9BA9-6469-4478-8424-9266D3B006E6}" type="presOf" srcId="{C1195627-ADF0-40E7-8FAE-03BF3C13DE94}" destId="{9B4F0B24-EFC7-49A2-8A70-19FDF0606D78}" srcOrd="0" destOrd="0" presId="urn:microsoft.com/office/officeart/2005/8/layout/vList5"/>
    <dgm:cxn modelId="{4E5992E1-11CE-4773-A878-BE046D16FB06}" srcId="{81F7E385-4C0F-4B2C-A4A3-1F8CF7CF49A3}" destId="{BF56B795-860C-4E78-9DEC-A991395F6D97}" srcOrd="0" destOrd="0" parTransId="{00E6FAAA-2890-4C33-934A-096397E546D0}" sibTransId="{01DE0468-C15F-40F4-8521-D44A680537C5}"/>
    <dgm:cxn modelId="{0FBBDAEE-AD57-4AA6-8BAC-65712F21743B}" type="presOf" srcId="{81F7E385-4C0F-4B2C-A4A3-1F8CF7CF49A3}" destId="{62CAA8D7-0D6B-416B-8898-7FC05570482A}" srcOrd="0" destOrd="0" presId="urn:microsoft.com/office/officeart/2005/8/layout/vList5"/>
    <dgm:cxn modelId="{633D310C-671E-411F-AF0D-5317A6476C04}" type="presParOf" srcId="{62CAA8D7-0D6B-416B-8898-7FC05570482A}" destId="{06ED3A93-15AC-4C02-86A1-FA147A78C909}" srcOrd="0" destOrd="0" presId="urn:microsoft.com/office/officeart/2005/8/layout/vList5"/>
    <dgm:cxn modelId="{AB23C92D-F816-4416-A9CE-75023E4CE556}" type="presParOf" srcId="{06ED3A93-15AC-4C02-86A1-FA147A78C909}" destId="{D7FFDB5C-E9A3-42C4-84F8-AB0E6D8740BE}" srcOrd="0" destOrd="0" presId="urn:microsoft.com/office/officeart/2005/8/layout/vList5"/>
    <dgm:cxn modelId="{502C71FB-4D95-474F-B6FC-F29D5D257996}" type="presParOf" srcId="{62CAA8D7-0D6B-416B-8898-7FC05570482A}" destId="{D0308357-A0E0-4BC3-A023-C6CCB4ADEBEC}" srcOrd="1" destOrd="0" presId="urn:microsoft.com/office/officeart/2005/8/layout/vList5"/>
    <dgm:cxn modelId="{96320EAD-B7B1-4C47-911E-9F6B550A2D49}" type="presParOf" srcId="{62CAA8D7-0D6B-416B-8898-7FC05570482A}" destId="{9D26902B-87CA-42CA-A154-7BC81AD6A768}" srcOrd="2" destOrd="0" presId="urn:microsoft.com/office/officeart/2005/8/layout/vList5"/>
    <dgm:cxn modelId="{F09A52AD-0735-4D3E-8468-8181DBBE606F}" type="presParOf" srcId="{9D26902B-87CA-42CA-A154-7BC81AD6A768}" destId="{9B4F0B24-EFC7-49A2-8A70-19FDF0606D78}" srcOrd="0" destOrd="0" presId="urn:microsoft.com/office/officeart/2005/8/layout/vList5"/>
    <dgm:cxn modelId="{CC2E1A51-B4C9-4941-B717-7012DFE496B6}" type="presParOf" srcId="{62CAA8D7-0D6B-416B-8898-7FC05570482A}" destId="{BE9ECDA9-8FB9-43A6-A4F8-6E724B841288}" srcOrd="3" destOrd="0" presId="urn:microsoft.com/office/officeart/2005/8/layout/vList5"/>
    <dgm:cxn modelId="{74A09BC8-07A4-433C-AFD6-0EB0DB5EC956}" type="presParOf" srcId="{62CAA8D7-0D6B-416B-8898-7FC05570482A}" destId="{ED276AB5-1B27-423A-8C52-DEA930C42202}" srcOrd="4" destOrd="0" presId="urn:microsoft.com/office/officeart/2005/8/layout/vList5"/>
    <dgm:cxn modelId="{82D54C6E-9AAC-4EEF-B0F3-D30E41B36CE2}" type="presParOf" srcId="{ED276AB5-1B27-423A-8C52-DEA930C42202}" destId="{3D7820FE-E109-40A7-9220-FE9A859844C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F7E385-4C0F-4B2C-A4A3-1F8CF7CF49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6B795-860C-4E78-9DEC-A991395F6D97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A diary is attached to each task performer</a:t>
          </a:r>
        </a:p>
      </dgm:t>
    </dgm:pt>
    <dgm:pt modelId="{00E6FAAA-2890-4C33-934A-096397E546D0}" type="parTrans" cxnId="{4E5992E1-11CE-4773-A878-BE046D16FB06}">
      <dgm:prSet/>
      <dgm:spPr/>
      <dgm:t>
        <a:bodyPr/>
        <a:lstStyle/>
        <a:p>
          <a:endParaRPr lang="ru-RU"/>
        </a:p>
      </dgm:t>
    </dgm:pt>
    <dgm:pt modelId="{01DE0468-C15F-40F4-8521-D44A680537C5}" type="sibTrans" cxnId="{4E5992E1-11CE-4773-A878-BE046D16FB06}">
      <dgm:prSet/>
      <dgm:spPr/>
      <dgm:t>
        <a:bodyPr/>
        <a:lstStyle/>
        <a:p>
          <a:endParaRPr lang="ru-RU"/>
        </a:p>
      </dgm:t>
    </dgm:pt>
    <dgm:pt modelId="{C1195627-ADF0-40E7-8FAE-03BF3C13DE94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Each task has the following statuses: "For execution," "Not completed" and "Completed"</a:t>
          </a:r>
        </a:p>
      </dgm:t>
    </dgm:pt>
    <dgm:pt modelId="{F1664DC0-C930-4251-B647-F4CD305F3E6D}" type="parTrans" cxnId="{31A53080-C0A9-431A-8902-37FD828E4F28}">
      <dgm:prSet/>
      <dgm:spPr/>
      <dgm:t>
        <a:bodyPr/>
        <a:lstStyle/>
        <a:p>
          <a:endParaRPr lang="ru-RU"/>
        </a:p>
      </dgm:t>
    </dgm:pt>
    <dgm:pt modelId="{D4088ABB-C4E5-44B6-BC53-280BAF18BAB0}" type="sibTrans" cxnId="{31A53080-C0A9-431A-8902-37FD828E4F28}">
      <dgm:prSet/>
      <dgm:spPr/>
      <dgm:t>
        <a:bodyPr/>
        <a:lstStyle/>
        <a:p>
          <a:endParaRPr lang="ru-RU"/>
        </a:p>
      </dgm:t>
    </dgm:pt>
    <dgm:pt modelId="{E45E5B88-DA1D-46EA-A685-C0C0AC39BB7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In the</a:t>
          </a:r>
          <a:r>
            <a:rPr lang="ru-RU" baseline="0" dirty="0"/>
            <a:t> diary, </a:t>
          </a:r>
          <a:r>
            <a:rPr lang="ru-RU" baseline="0" dirty="0" err="1"/>
            <a:t>the</a:t>
          </a:r>
          <a:r>
            <a:rPr lang="ru-RU" baseline="0" dirty="0"/>
            <a:t> </a:t>
          </a:r>
          <a:r>
            <a:rPr lang="en-US" baseline="0" dirty="0"/>
            <a:t>work</a:t>
          </a:r>
          <a:r>
            <a:rPr lang="ru-RU" baseline="0" dirty="0" err="1"/>
            <a:t>er</a:t>
          </a:r>
          <a:r>
            <a:rPr lang="ru-RU" baseline="0" dirty="0"/>
            <a:t> marks the stages of the task</a:t>
          </a:r>
          <a:endParaRPr lang="ru-RU" dirty="0"/>
        </a:p>
      </dgm:t>
    </dgm:pt>
    <dgm:pt modelId="{670D9F5C-C253-4DAA-ADC1-430C4CE73BF4}" type="parTrans" cxnId="{4820F6CC-2722-44C8-B480-350101EBF439}">
      <dgm:prSet/>
      <dgm:spPr/>
      <dgm:t>
        <a:bodyPr/>
        <a:lstStyle/>
        <a:p>
          <a:endParaRPr lang="ru-RU"/>
        </a:p>
      </dgm:t>
    </dgm:pt>
    <dgm:pt modelId="{C786964E-C407-4877-9B34-C3E254D6F01C}" type="sibTrans" cxnId="{4820F6CC-2722-44C8-B480-350101EBF439}">
      <dgm:prSet/>
      <dgm:spPr/>
      <dgm:t>
        <a:bodyPr/>
        <a:lstStyle/>
        <a:p>
          <a:endParaRPr lang="ru-RU"/>
        </a:p>
      </dgm:t>
    </dgm:pt>
    <dgm:pt modelId="{3796ADE1-DA4E-4FF7-8D59-7847F3BB4EF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Diary - a powerful tool for </a:t>
          </a:r>
          <a:r>
            <a:rPr lang="ru-RU" dirty="0" err="1"/>
            <a:t>controlling</a:t>
          </a:r>
          <a:r>
            <a:rPr lang="en-US" dirty="0"/>
            <a:t> of workers</a:t>
          </a:r>
          <a:r>
            <a:rPr lang="ru-RU" dirty="0"/>
            <a:t>  and monitoring the state of work</a:t>
          </a:r>
        </a:p>
      </dgm:t>
    </dgm:pt>
    <dgm:pt modelId="{E068B34E-0C6A-4F82-9C33-C91DEA445939}" type="parTrans" cxnId="{316C1D18-03B3-489E-B172-ED33B4B35537}">
      <dgm:prSet/>
      <dgm:spPr/>
      <dgm:t>
        <a:bodyPr/>
        <a:lstStyle/>
        <a:p>
          <a:endParaRPr lang="ru-RU"/>
        </a:p>
      </dgm:t>
    </dgm:pt>
    <dgm:pt modelId="{6034D229-B41C-4393-9EA2-5D5DCBAF93F1}" type="sibTrans" cxnId="{316C1D18-03B3-489E-B172-ED33B4B35537}">
      <dgm:prSet/>
      <dgm:spPr/>
      <dgm:t>
        <a:bodyPr/>
        <a:lstStyle/>
        <a:p>
          <a:endParaRPr lang="ru-RU"/>
        </a:p>
      </dgm:t>
    </dgm:pt>
    <dgm:pt modelId="{62CAA8D7-0D6B-416B-8898-7FC05570482A}" type="pres">
      <dgm:prSet presAssocID="{81F7E385-4C0F-4B2C-A4A3-1F8CF7CF49A3}" presName="Name0" presStyleCnt="0">
        <dgm:presLayoutVars>
          <dgm:dir/>
          <dgm:animLvl val="lvl"/>
          <dgm:resizeHandles val="exact"/>
        </dgm:presLayoutVars>
      </dgm:prSet>
      <dgm:spPr/>
    </dgm:pt>
    <dgm:pt modelId="{06ED3A93-15AC-4C02-86A1-FA147A78C909}" type="pres">
      <dgm:prSet presAssocID="{BF56B795-860C-4E78-9DEC-A991395F6D97}" presName="linNode" presStyleCnt="0"/>
      <dgm:spPr/>
    </dgm:pt>
    <dgm:pt modelId="{D7FFDB5C-E9A3-42C4-84F8-AB0E6D8740BE}" type="pres">
      <dgm:prSet presAssocID="{BF56B795-860C-4E78-9DEC-A991395F6D97}" presName="parentText" presStyleLbl="node1" presStyleIdx="0" presStyleCnt="4" custScaleX="112672" custLinFactY="113883" custLinFactNeighborX="7982" custLinFactNeighborY="200000">
        <dgm:presLayoutVars>
          <dgm:chMax val="1"/>
          <dgm:bulletEnabled val="1"/>
        </dgm:presLayoutVars>
      </dgm:prSet>
      <dgm:spPr/>
    </dgm:pt>
    <dgm:pt modelId="{D0308357-A0E0-4BC3-A023-C6CCB4ADEBEC}" type="pres">
      <dgm:prSet presAssocID="{01DE0468-C15F-40F4-8521-D44A680537C5}" presName="sp" presStyleCnt="0"/>
      <dgm:spPr/>
    </dgm:pt>
    <dgm:pt modelId="{9D26902B-87CA-42CA-A154-7BC81AD6A768}" type="pres">
      <dgm:prSet presAssocID="{C1195627-ADF0-40E7-8FAE-03BF3C13DE94}" presName="linNode" presStyleCnt="0"/>
      <dgm:spPr/>
    </dgm:pt>
    <dgm:pt modelId="{9B4F0B24-EFC7-49A2-8A70-19FDF0606D78}" type="pres">
      <dgm:prSet presAssocID="{C1195627-ADF0-40E7-8FAE-03BF3C13DE94}" presName="parentText" presStyleLbl="node1" presStyleIdx="1" presStyleCnt="4" custScaleX="112672" custLinFactNeighborX="7182">
        <dgm:presLayoutVars>
          <dgm:chMax val="1"/>
          <dgm:bulletEnabled val="1"/>
        </dgm:presLayoutVars>
      </dgm:prSet>
      <dgm:spPr/>
    </dgm:pt>
    <dgm:pt modelId="{BE9ECDA9-8FB9-43A6-A4F8-6E724B841288}" type="pres">
      <dgm:prSet presAssocID="{D4088ABB-C4E5-44B6-BC53-280BAF18BAB0}" presName="sp" presStyleCnt="0"/>
      <dgm:spPr/>
    </dgm:pt>
    <dgm:pt modelId="{73C42F49-06A8-46C2-BABF-19108D7AC096}" type="pres">
      <dgm:prSet presAssocID="{E45E5B88-DA1D-46EA-A685-C0C0AC39BB7A}" presName="linNode" presStyleCnt="0"/>
      <dgm:spPr/>
    </dgm:pt>
    <dgm:pt modelId="{8267EE28-7D86-4818-87F5-375383376A50}" type="pres">
      <dgm:prSet presAssocID="{E45E5B88-DA1D-46EA-A685-C0C0AC39BB7A}" presName="parentText" presStyleLbl="node1" presStyleIdx="2" presStyleCnt="4" custScaleX="112672" custLinFactNeighborX="7182">
        <dgm:presLayoutVars>
          <dgm:chMax val="1"/>
          <dgm:bulletEnabled val="1"/>
        </dgm:presLayoutVars>
      </dgm:prSet>
      <dgm:spPr/>
    </dgm:pt>
    <dgm:pt modelId="{26DE80D0-AAF6-4F19-9A50-844530715298}" type="pres">
      <dgm:prSet presAssocID="{C786964E-C407-4877-9B34-C3E254D6F01C}" presName="sp" presStyleCnt="0"/>
      <dgm:spPr/>
    </dgm:pt>
    <dgm:pt modelId="{ED276AB5-1B27-423A-8C52-DEA930C42202}" type="pres">
      <dgm:prSet presAssocID="{3796ADE1-DA4E-4FF7-8D59-7847F3BB4EF2}" presName="linNode" presStyleCnt="0"/>
      <dgm:spPr/>
    </dgm:pt>
    <dgm:pt modelId="{3D7820FE-E109-40A7-9220-FE9A859844C8}" type="pres">
      <dgm:prSet presAssocID="{3796ADE1-DA4E-4FF7-8D59-7847F3BB4EF2}" presName="parentText" presStyleLbl="node1" presStyleIdx="3" presStyleCnt="4" custScaleX="112672" custLinFactY="-115208" custLinFactNeighborX="6219" custLinFactNeighborY="-200000">
        <dgm:presLayoutVars>
          <dgm:chMax val="1"/>
          <dgm:bulletEnabled val="1"/>
        </dgm:presLayoutVars>
      </dgm:prSet>
      <dgm:spPr/>
    </dgm:pt>
  </dgm:ptLst>
  <dgm:cxnLst>
    <dgm:cxn modelId="{316C1D18-03B3-489E-B172-ED33B4B35537}" srcId="{81F7E385-4C0F-4B2C-A4A3-1F8CF7CF49A3}" destId="{3796ADE1-DA4E-4FF7-8D59-7847F3BB4EF2}" srcOrd="3" destOrd="0" parTransId="{E068B34E-0C6A-4F82-9C33-C91DEA445939}" sibTransId="{6034D229-B41C-4393-9EA2-5D5DCBAF93F1}"/>
    <dgm:cxn modelId="{31A53080-C0A9-431A-8902-37FD828E4F28}" srcId="{81F7E385-4C0F-4B2C-A4A3-1F8CF7CF49A3}" destId="{C1195627-ADF0-40E7-8FAE-03BF3C13DE94}" srcOrd="1" destOrd="0" parTransId="{F1664DC0-C930-4251-B647-F4CD305F3E6D}" sibTransId="{D4088ABB-C4E5-44B6-BC53-280BAF18BAB0}"/>
    <dgm:cxn modelId="{1F331585-F1B5-4245-8037-EF4F1E310EAE}" type="presOf" srcId="{BF56B795-860C-4E78-9DEC-A991395F6D97}" destId="{D7FFDB5C-E9A3-42C4-84F8-AB0E6D8740BE}" srcOrd="0" destOrd="0" presId="urn:microsoft.com/office/officeart/2005/8/layout/vList5"/>
    <dgm:cxn modelId="{F15B5E99-9DF7-4B7D-8106-78E06D00101A}" type="presOf" srcId="{E45E5B88-DA1D-46EA-A685-C0C0AC39BB7A}" destId="{8267EE28-7D86-4818-87F5-375383376A50}" srcOrd="0" destOrd="0" presId="urn:microsoft.com/office/officeart/2005/8/layout/vList5"/>
    <dgm:cxn modelId="{5E0A2C9C-9D95-4B58-8D3B-870583B05195}" type="presOf" srcId="{3796ADE1-DA4E-4FF7-8D59-7847F3BB4EF2}" destId="{3D7820FE-E109-40A7-9220-FE9A859844C8}" srcOrd="0" destOrd="0" presId="urn:microsoft.com/office/officeart/2005/8/layout/vList5"/>
    <dgm:cxn modelId="{243B9BA9-6469-4478-8424-9266D3B006E6}" type="presOf" srcId="{C1195627-ADF0-40E7-8FAE-03BF3C13DE94}" destId="{9B4F0B24-EFC7-49A2-8A70-19FDF0606D78}" srcOrd="0" destOrd="0" presId="urn:microsoft.com/office/officeart/2005/8/layout/vList5"/>
    <dgm:cxn modelId="{4820F6CC-2722-44C8-B480-350101EBF439}" srcId="{81F7E385-4C0F-4B2C-A4A3-1F8CF7CF49A3}" destId="{E45E5B88-DA1D-46EA-A685-C0C0AC39BB7A}" srcOrd="2" destOrd="0" parTransId="{670D9F5C-C253-4DAA-ADC1-430C4CE73BF4}" sibTransId="{C786964E-C407-4877-9B34-C3E254D6F01C}"/>
    <dgm:cxn modelId="{4E5992E1-11CE-4773-A878-BE046D16FB06}" srcId="{81F7E385-4C0F-4B2C-A4A3-1F8CF7CF49A3}" destId="{BF56B795-860C-4E78-9DEC-A991395F6D97}" srcOrd="0" destOrd="0" parTransId="{00E6FAAA-2890-4C33-934A-096397E546D0}" sibTransId="{01DE0468-C15F-40F4-8521-D44A680537C5}"/>
    <dgm:cxn modelId="{0FBBDAEE-AD57-4AA6-8BAC-65712F21743B}" type="presOf" srcId="{81F7E385-4C0F-4B2C-A4A3-1F8CF7CF49A3}" destId="{62CAA8D7-0D6B-416B-8898-7FC05570482A}" srcOrd="0" destOrd="0" presId="urn:microsoft.com/office/officeart/2005/8/layout/vList5"/>
    <dgm:cxn modelId="{633D310C-671E-411F-AF0D-5317A6476C04}" type="presParOf" srcId="{62CAA8D7-0D6B-416B-8898-7FC05570482A}" destId="{06ED3A93-15AC-4C02-86A1-FA147A78C909}" srcOrd="0" destOrd="0" presId="urn:microsoft.com/office/officeart/2005/8/layout/vList5"/>
    <dgm:cxn modelId="{AB23C92D-F816-4416-A9CE-75023E4CE556}" type="presParOf" srcId="{06ED3A93-15AC-4C02-86A1-FA147A78C909}" destId="{D7FFDB5C-E9A3-42C4-84F8-AB0E6D8740BE}" srcOrd="0" destOrd="0" presId="urn:microsoft.com/office/officeart/2005/8/layout/vList5"/>
    <dgm:cxn modelId="{502C71FB-4D95-474F-B6FC-F29D5D257996}" type="presParOf" srcId="{62CAA8D7-0D6B-416B-8898-7FC05570482A}" destId="{D0308357-A0E0-4BC3-A023-C6CCB4ADEBEC}" srcOrd="1" destOrd="0" presId="urn:microsoft.com/office/officeart/2005/8/layout/vList5"/>
    <dgm:cxn modelId="{96320EAD-B7B1-4C47-911E-9F6B550A2D49}" type="presParOf" srcId="{62CAA8D7-0D6B-416B-8898-7FC05570482A}" destId="{9D26902B-87CA-42CA-A154-7BC81AD6A768}" srcOrd="2" destOrd="0" presId="urn:microsoft.com/office/officeart/2005/8/layout/vList5"/>
    <dgm:cxn modelId="{F09A52AD-0735-4D3E-8468-8181DBBE606F}" type="presParOf" srcId="{9D26902B-87CA-42CA-A154-7BC81AD6A768}" destId="{9B4F0B24-EFC7-49A2-8A70-19FDF0606D78}" srcOrd="0" destOrd="0" presId="urn:microsoft.com/office/officeart/2005/8/layout/vList5"/>
    <dgm:cxn modelId="{CC2E1A51-B4C9-4941-B717-7012DFE496B6}" type="presParOf" srcId="{62CAA8D7-0D6B-416B-8898-7FC05570482A}" destId="{BE9ECDA9-8FB9-43A6-A4F8-6E724B841288}" srcOrd="3" destOrd="0" presId="urn:microsoft.com/office/officeart/2005/8/layout/vList5"/>
    <dgm:cxn modelId="{950D55FD-63AD-466A-BAF6-DA5B78049645}" type="presParOf" srcId="{62CAA8D7-0D6B-416B-8898-7FC05570482A}" destId="{73C42F49-06A8-46C2-BABF-19108D7AC096}" srcOrd="4" destOrd="0" presId="urn:microsoft.com/office/officeart/2005/8/layout/vList5"/>
    <dgm:cxn modelId="{980C78F4-1264-492C-8B7C-A079992276FA}" type="presParOf" srcId="{73C42F49-06A8-46C2-BABF-19108D7AC096}" destId="{8267EE28-7D86-4818-87F5-375383376A50}" srcOrd="0" destOrd="0" presId="urn:microsoft.com/office/officeart/2005/8/layout/vList5"/>
    <dgm:cxn modelId="{4B33C562-9682-4AC5-AF12-2EB2E76E47FC}" type="presParOf" srcId="{62CAA8D7-0D6B-416B-8898-7FC05570482A}" destId="{26DE80D0-AAF6-4F19-9A50-844530715298}" srcOrd="5" destOrd="0" presId="urn:microsoft.com/office/officeart/2005/8/layout/vList5"/>
    <dgm:cxn modelId="{74A09BC8-07A4-433C-AFD6-0EB0DB5EC956}" type="presParOf" srcId="{62CAA8D7-0D6B-416B-8898-7FC05570482A}" destId="{ED276AB5-1B27-423A-8C52-DEA930C42202}" srcOrd="6" destOrd="0" presId="urn:microsoft.com/office/officeart/2005/8/layout/vList5"/>
    <dgm:cxn modelId="{82D54C6E-9AAC-4EEF-B0F3-D30E41B36CE2}" type="presParOf" srcId="{ED276AB5-1B27-423A-8C52-DEA930C42202}" destId="{3D7820FE-E109-40A7-9220-FE9A859844C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FDB5C-E9A3-42C4-84F8-AB0E6D8740BE}">
      <dsp:nvSpPr>
        <dsp:cNvPr id="0" name=""/>
        <dsp:cNvSpPr/>
      </dsp:nvSpPr>
      <dsp:spPr>
        <a:xfrm>
          <a:off x="1951298" y="2238"/>
          <a:ext cx="2880004" cy="107665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For Service Enterprises</a:t>
          </a:r>
        </a:p>
      </dsp:txBody>
      <dsp:txXfrm>
        <a:off x="2003856" y="54796"/>
        <a:ext cx="2774888" cy="971534"/>
      </dsp:txXfrm>
    </dsp:sp>
    <dsp:sp modelId="{9B4F0B24-EFC7-49A2-8A70-19FDF0606D78}">
      <dsp:nvSpPr>
        <dsp:cNvPr id="0" name=""/>
        <dsp:cNvSpPr/>
      </dsp:nvSpPr>
      <dsp:spPr>
        <a:xfrm>
          <a:off x="1951298" y="1132721"/>
          <a:ext cx="2880004" cy="107665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Fast and easy with intuitive interface</a:t>
          </a:r>
        </a:p>
      </dsp:txBody>
      <dsp:txXfrm>
        <a:off x="2003856" y="1185279"/>
        <a:ext cx="2774888" cy="971534"/>
      </dsp:txXfrm>
    </dsp:sp>
    <dsp:sp modelId="{8267EE28-7D86-4818-87F5-375383376A50}">
      <dsp:nvSpPr>
        <dsp:cNvPr id="0" name=""/>
        <dsp:cNvSpPr/>
      </dsp:nvSpPr>
      <dsp:spPr>
        <a:xfrm>
          <a:off x="1951298" y="2263204"/>
          <a:ext cx="2880004" cy="107665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Multilingual, multi-currency</a:t>
          </a:r>
        </a:p>
      </dsp:txBody>
      <dsp:txXfrm>
        <a:off x="2003856" y="2315762"/>
        <a:ext cx="2774888" cy="971534"/>
      </dsp:txXfrm>
    </dsp:sp>
    <dsp:sp modelId="{3D7820FE-E109-40A7-9220-FE9A859844C8}">
      <dsp:nvSpPr>
        <dsp:cNvPr id="0" name=""/>
        <dsp:cNvSpPr/>
      </dsp:nvSpPr>
      <dsp:spPr>
        <a:xfrm>
          <a:off x="1951298" y="3393687"/>
          <a:ext cx="2880004" cy="107665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Adjustable access rights</a:t>
          </a:r>
          <a:endParaRPr lang="ru-RU" sz="2200" kern="1200" dirty="0"/>
        </a:p>
      </dsp:txBody>
      <dsp:txXfrm>
        <a:off x="2003856" y="3446245"/>
        <a:ext cx="2774888" cy="971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3452C-092C-459A-A17E-D63A820B7ACE}">
      <dsp:nvSpPr>
        <dsp:cNvPr id="0" name=""/>
        <dsp:cNvSpPr/>
      </dsp:nvSpPr>
      <dsp:spPr>
        <a:xfrm>
          <a:off x="2246637" y="2493411"/>
          <a:ext cx="3225291" cy="326920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4008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40" kern="1200" dirty="0"/>
            <a:t>Current Work Status Storage</a:t>
          </a:r>
        </a:p>
      </dsp:txBody>
      <dsp:txXfrm>
        <a:off x="2895064" y="3256289"/>
        <a:ext cx="1928437" cy="1686081"/>
      </dsp:txXfrm>
    </dsp:sp>
    <dsp:sp modelId="{65AFC95D-9109-4A5B-92C2-E8BB72D39F1D}">
      <dsp:nvSpPr>
        <dsp:cNvPr id="0" name=""/>
        <dsp:cNvSpPr/>
      </dsp:nvSpPr>
      <dsp:spPr>
        <a:xfrm>
          <a:off x="93032" y="1444996"/>
          <a:ext cx="3259075" cy="314818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4008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40" kern="1200" dirty="0" err="1"/>
            <a:t>Workflow</a:t>
          </a:r>
          <a:r>
            <a:rPr lang="ru-RU" sz="1440" kern="1200" dirty="0"/>
            <a:t> Participant Diary</a:t>
          </a:r>
        </a:p>
      </dsp:txBody>
      <dsp:txXfrm>
        <a:off x="901716" y="2242351"/>
        <a:ext cx="1641707" cy="1553473"/>
      </dsp:txXfrm>
    </dsp:sp>
    <dsp:sp modelId="{D476833D-2F60-4120-9AC7-D0573A6F0D6F}">
      <dsp:nvSpPr>
        <dsp:cNvPr id="0" name=""/>
        <dsp:cNvSpPr/>
      </dsp:nvSpPr>
      <dsp:spPr>
        <a:xfrm rot="20700000">
          <a:off x="1544616" y="88734"/>
          <a:ext cx="2736043" cy="283144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4008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40" kern="1200" dirty="0">
              <a:latin typeface="+mn-lt"/>
              <a:ea typeface="Times New Roman"/>
            </a:rPr>
            <a:t>Workflow Designer</a:t>
          </a:r>
          <a:endParaRPr lang="ru-RU" sz="1600" kern="1200" dirty="0">
            <a:latin typeface="+mn-lt"/>
          </a:endParaRPr>
        </a:p>
      </dsp:txBody>
      <dsp:txXfrm rot="-20700000">
        <a:off x="2139052" y="715411"/>
        <a:ext cx="1547171" cy="1578089"/>
      </dsp:txXfrm>
    </dsp:sp>
    <dsp:sp modelId="{C038DE55-DCAC-4969-86A2-76B7E5DA4D29}">
      <dsp:nvSpPr>
        <dsp:cNvPr id="0" name=""/>
        <dsp:cNvSpPr/>
      </dsp:nvSpPr>
      <dsp:spPr>
        <a:xfrm>
          <a:off x="2156496" y="2183723"/>
          <a:ext cx="3808216" cy="3808216"/>
        </a:xfrm>
        <a:prstGeom prst="circularArrow">
          <a:avLst>
            <a:gd name="adj1" fmla="val 4687"/>
            <a:gd name="adj2" fmla="val 299029"/>
            <a:gd name="adj3" fmla="val 2539156"/>
            <a:gd name="adj4" fmla="val 15812611"/>
            <a:gd name="adj5" fmla="val 5469"/>
          </a:avLst>
        </a:prstGeom>
        <a:solidFill>
          <a:schemeClr val="tx1"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9CEFA-0A71-40D4-9FC2-8AE4A1897A79}">
      <dsp:nvSpPr>
        <dsp:cNvPr id="0" name=""/>
        <dsp:cNvSpPr/>
      </dsp:nvSpPr>
      <dsp:spPr>
        <a:xfrm>
          <a:off x="257493" y="1453235"/>
          <a:ext cx="2766907" cy="276690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1"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1680E-9A80-4183-BFFC-B1A71E822B22}">
      <dsp:nvSpPr>
        <dsp:cNvPr id="0" name=""/>
        <dsp:cNvSpPr/>
      </dsp:nvSpPr>
      <dsp:spPr>
        <a:xfrm>
          <a:off x="1362229" y="-25148"/>
          <a:ext cx="2983282" cy="29832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1"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FDB5C-E9A3-42C4-84F8-AB0E6D8740BE}">
      <dsp:nvSpPr>
        <dsp:cNvPr id="0" name=""/>
        <dsp:cNvSpPr/>
      </dsp:nvSpPr>
      <dsp:spPr>
        <a:xfrm>
          <a:off x="2160001" y="0"/>
          <a:ext cx="2879997" cy="169502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Each work is designed from a set of tasks</a:t>
          </a:r>
        </a:p>
      </dsp:txBody>
      <dsp:txXfrm>
        <a:off x="2242745" y="82744"/>
        <a:ext cx="2714509" cy="1529537"/>
      </dsp:txXfrm>
    </dsp:sp>
    <dsp:sp modelId="{8267EE28-7D86-4818-87F5-375383376A50}">
      <dsp:nvSpPr>
        <dsp:cNvPr id="0" name=""/>
        <dsp:cNvSpPr/>
      </dsp:nvSpPr>
      <dsp:spPr>
        <a:xfrm>
          <a:off x="2160001" y="1782344"/>
          <a:ext cx="2879997" cy="169502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Each task can have financial and time parameters</a:t>
          </a:r>
        </a:p>
      </dsp:txBody>
      <dsp:txXfrm>
        <a:off x="2242745" y="1865088"/>
        <a:ext cx="2714509" cy="1529537"/>
      </dsp:txXfrm>
    </dsp:sp>
    <dsp:sp modelId="{3D7820FE-E109-40A7-9220-FE9A859844C8}">
      <dsp:nvSpPr>
        <dsp:cNvPr id="0" name=""/>
        <dsp:cNvSpPr/>
      </dsp:nvSpPr>
      <dsp:spPr>
        <a:xfrm>
          <a:off x="2160001" y="3564688"/>
          <a:ext cx="2879997" cy="169502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Each task is associated with </a:t>
          </a:r>
          <a:r>
            <a:rPr lang="en-US" sz="2500" kern="1200" dirty="0"/>
            <a:t>work</a:t>
          </a:r>
          <a:r>
            <a:rPr lang="ru-RU" sz="2500" kern="1200" dirty="0" err="1"/>
            <a:t>ers</a:t>
          </a:r>
          <a:r>
            <a:rPr lang="ru-RU" sz="2500" kern="1200" dirty="0"/>
            <a:t> and organizations</a:t>
          </a:r>
        </a:p>
      </dsp:txBody>
      <dsp:txXfrm>
        <a:off x="2242745" y="3647432"/>
        <a:ext cx="2714509" cy="1529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FDB5C-E9A3-42C4-84F8-AB0E6D8740BE}">
      <dsp:nvSpPr>
        <dsp:cNvPr id="0" name=""/>
        <dsp:cNvSpPr/>
      </dsp:nvSpPr>
      <dsp:spPr>
        <a:xfrm>
          <a:off x="2159990" y="2570"/>
          <a:ext cx="2879991" cy="169630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Current work can be adjusted/reassembled</a:t>
          </a:r>
        </a:p>
      </dsp:txBody>
      <dsp:txXfrm>
        <a:off x="2242797" y="85377"/>
        <a:ext cx="2714377" cy="1530689"/>
      </dsp:txXfrm>
    </dsp:sp>
    <dsp:sp modelId="{9B4F0B24-EFC7-49A2-8A70-19FDF0606D78}">
      <dsp:nvSpPr>
        <dsp:cNvPr id="0" name=""/>
        <dsp:cNvSpPr/>
      </dsp:nvSpPr>
      <dsp:spPr>
        <a:xfrm>
          <a:off x="2159990" y="1783688"/>
          <a:ext cx="2879991" cy="169630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Financial and time parameters are adjusted</a:t>
          </a:r>
        </a:p>
      </dsp:txBody>
      <dsp:txXfrm>
        <a:off x="2242797" y="1866495"/>
        <a:ext cx="2714377" cy="1530689"/>
      </dsp:txXfrm>
    </dsp:sp>
    <dsp:sp modelId="{3D7820FE-E109-40A7-9220-FE9A859844C8}">
      <dsp:nvSpPr>
        <dsp:cNvPr id="0" name=""/>
        <dsp:cNvSpPr/>
      </dsp:nvSpPr>
      <dsp:spPr>
        <a:xfrm>
          <a:off x="2159990" y="3564807"/>
          <a:ext cx="2879991" cy="169630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Composite Tasks and Participants Change</a:t>
          </a:r>
        </a:p>
      </dsp:txBody>
      <dsp:txXfrm>
        <a:off x="2242797" y="3647614"/>
        <a:ext cx="2714377" cy="15306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FDB5C-E9A3-42C4-84F8-AB0E6D8740BE}">
      <dsp:nvSpPr>
        <dsp:cNvPr id="0" name=""/>
        <dsp:cNvSpPr/>
      </dsp:nvSpPr>
      <dsp:spPr>
        <a:xfrm>
          <a:off x="2179252" y="3814127"/>
          <a:ext cx="2712111" cy="1214338"/>
        </a:xfrm>
        <a:prstGeom prst="roundRect">
          <a:avLst/>
        </a:prstGeom>
        <a:solidFill>
          <a:schemeClr val="bg2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A diary is attached to each task performer</a:t>
          </a:r>
        </a:p>
      </dsp:txBody>
      <dsp:txXfrm>
        <a:off x="2238531" y="3873406"/>
        <a:ext cx="2593553" cy="1095780"/>
      </dsp:txXfrm>
    </dsp:sp>
    <dsp:sp modelId="{9B4F0B24-EFC7-49A2-8A70-19FDF0606D78}">
      <dsp:nvSpPr>
        <dsp:cNvPr id="0" name=""/>
        <dsp:cNvSpPr/>
      </dsp:nvSpPr>
      <dsp:spPr>
        <a:xfrm>
          <a:off x="2159995" y="1277580"/>
          <a:ext cx="2712111" cy="1214338"/>
        </a:xfrm>
        <a:prstGeom prst="roundRect">
          <a:avLst/>
        </a:prstGeom>
        <a:solidFill>
          <a:schemeClr val="bg2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Each task has the following statuses: "For execution," "Not completed" and "Completed"</a:t>
          </a:r>
        </a:p>
      </dsp:txBody>
      <dsp:txXfrm>
        <a:off x="2219274" y="1336859"/>
        <a:ext cx="2593553" cy="1095780"/>
      </dsp:txXfrm>
    </dsp:sp>
    <dsp:sp modelId="{8267EE28-7D86-4818-87F5-375383376A50}">
      <dsp:nvSpPr>
        <dsp:cNvPr id="0" name=""/>
        <dsp:cNvSpPr/>
      </dsp:nvSpPr>
      <dsp:spPr>
        <a:xfrm>
          <a:off x="2159995" y="2552635"/>
          <a:ext cx="2712111" cy="121433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In the</a:t>
          </a:r>
          <a:r>
            <a:rPr lang="ru-RU" sz="1400" kern="1200" baseline="0" dirty="0"/>
            <a:t> diary, </a:t>
          </a:r>
          <a:r>
            <a:rPr lang="ru-RU" sz="1400" kern="1200" baseline="0" dirty="0" err="1"/>
            <a:t>the</a:t>
          </a:r>
          <a:r>
            <a:rPr lang="ru-RU" sz="1400" kern="1200" baseline="0" dirty="0"/>
            <a:t> </a:t>
          </a:r>
          <a:r>
            <a:rPr lang="en-US" sz="1400" kern="1200" baseline="0" dirty="0"/>
            <a:t>work</a:t>
          </a:r>
          <a:r>
            <a:rPr lang="ru-RU" sz="1400" kern="1200" baseline="0" dirty="0" err="1"/>
            <a:t>er</a:t>
          </a:r>
          <a:r>
            <a:rPr lang="ru-RU" sz="1400" kern="1200" baseline="0" dirty="0"/>
            <a:t> marks the stages of the task</a:t>
          </a:r>
          <a:endParaRPr lang="ru-RU" sz="1400" kern="1200" dirty="0"/>
        </a:p>
      </dsp:txBody>
      <dsp:txXfrm>
        <a:off x="2219274" y="2611914"/>
        <a:ext cx="2593553" cy="1095780"/>
      </dsp:txXfrm>
    </dsp:sp>
    <dsp:sp modelId="{3D7820FE-E109-40A7-9220-FE9A859844C8}">
      <dsp:nvSpPr>
        <dsp:cNvPr id="0" name=""/>
        <dsp:cNvSpPr/>
      </dsp:nvSpPr>
      <dsp:spPr>
        <a:xfrm>
          <a:off x="2136815" y="0"/>
          <a:ext cx="2712111" cy="121433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Diary - a powerful tool for </a:t>
          </a:r>
          <a:r>
            <a:rPr lang="ru-RU" sz="1400" kern="1200" dirty="0" err="1"/>
            <a:t>controlling</a:t>
          </a:r>
          <a:r>
            <a:rPr lang="en-US" sz="1400" kern="1200" dirty="0"/>
            <a:t> of workers</a:t>
          </a:r>
          <a:r>
            <a:rPr lang="ru-RU" sz="1400" kern="1200" dirty="0"/>
            <a:t>  and monitoring the state of work</a:t>
          </a:r>
        </a:p>
      </dsp:txBody>
      <dsp:txXfrm>
        <a:off x="2196094" y="59279"/>
        <a:ext cx="2593553" cy="1095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8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80"/>
            </a:lvl1pPr>
          </a:lstStyle>
          <a:p>
            <a:fld id="{84C3C8B6-6257-4428-999C-0CC8400F4072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Sample Text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Level 4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8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80"/>
            </a:lvl1pPr>
          </a:lstStyle>
          <a:p>
            <a:fld id="{79DFAD9B-2651-4B07-A7AF-EB2749D1E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02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AD9B-2651-4B07-A7AF-EB2749D1E3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5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AD9B-2651-4B07-A7AF-EB2749D1E3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AD9B-2651-4B07-A7AF-EB2749D1E3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0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AD9B-2651-4B07-A7AF-EB2749D1E3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1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AD9B-2651-4B07-A7AF-EB2749D1E3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5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AD9B-2651-4B07-A7AF-EB2749D1E3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AD9B-2651-4B07-A7AF-EB2749D1E3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8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320">
                <a:effectLst/>
              </a:defRPr>
            </a:lvl1pPr>
          </a:lstStyle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Sample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63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57200" indent="0">
              <a:buNone/>
              <a:defRPr sz="1440"/>
            </a:lvl2pPr>
            <a:lvl3pPr marL="914400" indent="0">
              <a:buNone/>
              <a:defRPr sz="1440"/>
            </a:lvl3pPr>
            <a:lvl4pPr marL="1371600" indent="0">
              <a:buNone/>
              <a:defRPr sz="1440"/>
            </a:lvl4pPr>
            <a:lvl5pPr marL="1828800" indent="0">
              <a:buNone/>
              <a:defRPr sz="1440"/>
            </a:lvl5pPr>
            <a:lvl6pPr marL="2286000" indent="0">
              <a:buNone/>
              <a:defRPr sz="1440"/>
            </a:lvl6pPr>
            <a:lvl7pPr marL="2743200" indent="0">
              <a:buNone/>
              <a:defRPr sz="1440"/>
            </a:lvl7pPr>
            <a:lvl8pPr marL="3200400" indent="0">
              <a:buNone/>
              <a:defRPr sz="1440"/>
            </a:lvl8pPr>
            <a:lvl9pPr marL="3657600" indent="0">
              <a:buNone/>
              <a:defRPr sz="1440"/>
            </a:lvl9pPr>
          </a:lstStyle>
          <a:p>
            <a:r>
              <a:rPr lang="ru-RU"/>
              <a:t>Insert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4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Sample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6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2880" b="0" cap="all"/>
            </a:lvl1pPr>
          </a:lstStyle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Sample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26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288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Sample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Sample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739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2880" b="0" cap="all"/>
            </a:lvl1pPr>
          </a:lstStyle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Sample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14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288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6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Sample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Sample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60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Sample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6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Sample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Sample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50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Sample Text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Level 4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30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Sample Text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Level 4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9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Sample Text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Level 4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4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240" b="0" cap="all"/>
            </a:lvl1pPr>
          </a:lstStyle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Sample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3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Sample Text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Level 4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Sample Text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Level 4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620" b="1"/>
            </a:lvl3pPr>
            <a:lvl4pPr marL="1371600" indent="0">
              <a:buNone/>
              <a:defRPr sz="1440" b="1"/>
            </a:lvl4pPr>
            <a:lvl5pPr marL="1828800" indent="0">
              <a:buNone/>
              <a:defRPr sz="1440" b="1"/>
            </a:lvl5pPr>
            <a:lvl6pPr marL="2286000" indent="0">
              <a:buNone/>
              <a:defRPr sz="1440" b="1"/>
            </a:lvl6pPr>
            <a:lvl7pPr marL="2743200" indent="0">
              <a:buNone/>
              <a:defRPr sz="1440" b="1"/>
            </a:lvl7pPr>
            <a:lvl8pPr marL="3200400" indent="0">
              <a:buNone/>
              <a:defRPr sz="1440" b="1"/>
            </a:lvl8pPr>
            <a:lvl9pPr marL="3657600" indent="0">
              <a:buNone/>
              <a:defRPr sz="1440" b="1"/>
            </a:lvl9pPr>
          </a:lstStyle>
          <a:p>
            <a:pPr lvl="0"/>
            <a:r>
              <a:rPr lang="ru-RU"/>
              <a:t>Sample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Sample Text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Level 4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620" b="1"/>
            </a:lvl3pPr>
            <a:lvl4pPr marL="1371600" indent="0">
              <a:buNone/>
              <a:defRPr sz="1440" b="1"/>
            </a:lvl4pPr>
            <a:lvl5pPr marL="1828800" indent="0">
              <a:buNone/>
              <a:defRPr sz="1440" b="1"/>
            </a:lvl5pPr>
            <a:lvl6pPr marL="2286000" indent="0">
              <a:buNone/>
              <a:defRPr sz="1440" b="1"/>
            </a:lvl6pPr>
            <a:lvl7pPr marL="2743200" indent="0">
              <a:buNone/>
              <a:defRPr sz="1440" b="1"/>
            </a:lvl7pPr>
            <a:lvl8pPr marL="3200400" indent="0">
              <a:buNone/>
              <a:defRPr sz="1440" b="1"/>
            </a:lvl8pPr>
            <a:lvl9pPr marL="3657600" indent="0">
              <a:buNone/>
              <a:defRPr sz="1440" b="1"/>
            </a:lvl9pPr>
          </a:lstStyle>
          <a:p>
            <a:pPr lvl="0"/>
            <a:r>
              <a:rPr lang="ru-RU"/>
              <a:t>Sample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Sample Text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Level 4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5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6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Sample Text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Level 4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457200" indent="0">
              <a:buNone/>
              <a:defRPr sz="1080"/>
            </a:lvl2pPr>
            <a:lvl3pPr marL="914400" indent="0">
              <a:buNone/>
              <a:defRPr sz="900"/>
            </a:lvl3pPr>
            <a:lvl4pPr marL="1371600" indent="0">
              <a:buNone/>
              <a:defRPr sz="810"/>
            </a:lvl4pPr>
            <a:lvl5pPr marL="1828800" indent="0">
              <a:buNone/>
              <a:defRPr sz="810"/>
            </a:lvl5pPr>
            <a:lvl6pPr marL="2286000" indent="0">
              <a:buNone/>
              <a:defRPr sz="810"/>
            </a:lvl6pPr>
            <a:lvl7pPr marL="2743200" indent="0">
              <a:buNone/>
              <a:defRPr sz="810"/>
            </a:lvl7pPr>
            <a:lvl8pPr marL="3200400" indent="0">
              <a:buNone/>
              <a:defRPr sz="810"/>
            </a:lvl8pPr>
            <a:lvl9pPr marL="3657600" indent="0">
              <a:buNone/>
              <a:defRPr sz="810"/>
            </a:lvl9pPr>
          </a:lstStyle>
          <a:p>
            <a:pPr lvl="0"/>
            <a:r>
              <a:rPr lang="ru-RU"/>
              <a:t>Sample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0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57200" indent="0">
              <a:buNone/>
              <a:defRPr sz="1440"/>
            </a:lvl2pPr>
            <a:lvl3pPr marL="914400" indent="0">
              <a:buNone/>
              <a:defRPr sz="1440"/>
            </a:lvl3pPr>
            <a:lvl4pPr marL="1371600" indent="0">
              <a:buNone/>
              <a:defRPr sz="1440"/>
            </a:lvl4pPr>
            <a:lvl5pPr marL="1828800" indent="0">
              <a:buNone/>
              <a:defRPr sz="1440"/>
            </a:lvl5pPr>
            <a:lvl6pPr marL="2286000" indent="0">
              <a:buNone/>
              <a:defRPr sz="1440"/>
            </a:lvl6pPr>
            <a:lvl7pPr marL="2743200" indent="0">
              <a:buNone/>
              <a:defRPr sz="1440"/>
            </a:lvl7pPr>
            <a:lvl8pPr marL="3200400" indent="0">
              <a:buNone/>
              <a:defRPr sz="1440"/>
            </a:lvl8pPr>
            <a:lvl9pPr marL="3657600" indent="0">
              <a:buNone/>
              <a:defRPr sz="1440"/>
            </a:lvl9pPr>
          </a:lstStyle>
          <a:p>
            <a:r>
              <a:rPr lang="ru-RU"/>
              <a:t>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620"/>
            </a:lvl1pPr>
            <a:lvl2pPr marL="457200" indent="0">
              <a:buNone/>
              <a:defRPr sz="1080"/>
            </a:lvl2pPr>
            <a:lvl3pPr marL="914400" indent="0">
              <a:buNone/>
              <a:defRPr sz="900"/>
            </a:lvl3pPr>
            <a:lvl4pPr marL="1371600" indent="0">
              <a:buNone/>
              <a:defRPr sz="810"/>
            </a:lvl4pPr>
            <a:lvl5pPr marL="1828800" indent="0">
              <a:buNone/>
              <a:defRPr sz="810"/>
            </a:lvl5pPr>
            <a:lvl6pPr marL="2286000" indent="0">
              <a:buNone/>
              <a:defRPr sz="810"/>
            </a:lvl6pPr>
            <a:lvl7pPr marL="2743200" indent="0">
              <a:buNone/>
              <a:defRPr sz="810"/>
            </a:lvl7pPr>
            <a:lvl8pPr marL="3200400" indent="0">
              <a:buNone/>
              <a:defRPr sz="810"/>
            </a:lvl8pPr>
            <a:lvl9pPr marL="3657600" indent="0">
              <a:buNone/>
              <a:defRPr sz="810"/>
            </a:lvl9pPr>
          </a:lstStyle>
          <a:p>
            <a:pPr lvl="0"/>
            <a:r>
              <a:rPr lang="ru-RU"/>
              <a:t>Sample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2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Sample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Sample Text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Level 4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8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04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4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E2C44-2D53-4097-AF88-A511FD84B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59" y="0"/>
            <a:ext cx="11668881" cy="1238452"/>
          </a:xfrm>
        </p:spPr>
        <p:txBody>
          <a:bodyPr anchor="b" anchorCtr="1">
            <a:normAutofit/>
          </a:bodyPr>
          <a:lstStyle/>
          <a:p>
            <a:pPr algn="ctr"/>
            <a:r>
              <a:rPr lang="en-US" sz="288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CRM</a:t>
            </a:r>
            <a:r>
              <a:rPr lang="en-US" sz="324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Aplan</a:t>
            </a:r>
            <a:r>
              <a:rPr lang="ru-RU" sz="288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work planning and</a:t>
            </a:r>
            <a:br>
              <a:rPr lang="ru-RU" sz="288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8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r>
              <a:rPr lang="ru-RU" sz="288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</a:t>
            </a:r>
            <a:endParaRPr lang="ru-RU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7316E47-50EB-46C6-9C8C-5B3474EDF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035895"/>
              </p:ext>
            </p:extLst>
          </p:nvPr>
        </p:nvGraphicFramePr>
        <p:xfrm>
          <a:off x="5409398" y="1674796"/>
          <a:ext cx="6782602" cy="447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одержимое 8">
            <a:extLst>
              <a:ext uri="{FF2B5EF4-FFF2-40B4-BE49-F238E27FC236}">
                <a16:creationId xmlns:a16="http://schemas.microsoft.com/office/drawing/2014/main" id="{E3E9A7AB-AA57-4CA8-B38D-7FAF65114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806191"/>
              </p:ext>
            </p:extLst>
          </p:nvPr>
        </p:nvGraphicFramePr>
        <p:xfrm>
          <a:off x="0" y="898592"/>
          <a:ext cx="5409398" cy="5545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3ACA1-47EB-403A-A899-BDBDD37497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08000" y="6660000"/>
            <a:ext cx="1209575" cy="1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3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42CA97E-2E65-4FCC-826F-2F2076F530D0}"/>
              </a:ext>
            </a:extLst>
          </p:cNvPr>
          <p:cNvSpPr txBox="1">
            <a:spLocks/>
          </p:cNvSpPr>
          <p:nvPr/>
        </p:nvSpPr>
        <p:spPr>
          <a:xfrm>
            <a:off x="261559" y="0"/>
            <a:ext cx="11668881" cy="573433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1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4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8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PLACEMENT AND FUNCTIONALITY</a:t>
            </a: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74A29DD-7D71-449D-8CFE-A7DFEAD24402}"/>
              </a:ext>
            </a:extLst>
          </p:cNvPr>
          <p:cNvGrpSpPr/>
          <p:nvPr/>
        </p:nvGrpSpPr>
        <p:grpSpPr>
          <a:xfrm>
            <a:off x="554391" y="3354368"/>
            <a:ext cx="3240000" cy="880789"/>
            <a:chOff x="2272075" y="3993959"/>
            <a:chExt cx="2556084" cy="12670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52AD8BD-659D-41C0-BB8C-9FD549E6C3EF}"/>
                </a:ext>
              </a:extLst>
            </p:cNvPr>
            <p:cNvSpPr/>
            <p:nvPr/>
          </p:nvSpPr>
          <p:spPr>
            <a:xfrm>
              <a:off x="2272075" y="3993959"/>
              <a:ext cx="2556084" cy="12670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1"/>
            <a:lstStyle/>
            <a:p>
              <a:endParaRPr lang="ru-RU"/>
            </a:p>
          </p:txBody>
        </p:sp>
        <p:sp>
          <p:nvSpPr>
            <p:cNvPr id="18" name="Прямоугольник: скругленные углы 4">
              <a:extLst>
                <a:ext uri="{FF2B5EF4-FFF2-40B4-BE49-F238E27FC236}">
                  <a16:creationId xmlns:a16="http://schemas.microsoft.com/office/drawing/2014/main" id="{23EBEA6D-A504-485E-A9B4-6331AE132E59}"/>
                </a:ext>
              </a:extLst>
            </p:cNvPr>
            <p:cNvSpPr txBox="1"/>
            <p:nvPr/>
          </p:nvSpPr>
          <p:spPr>
            <a:xfrm>
              <a:off x="2333929" y="4055813"/>
              <a:ext cx="2432376" cy="11433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1">
              <a:noAutofit/>
            </a:bodyPr>
            <a:lstStyle/>
            <a:p>
              <a:pPr algn="ctr">
                <a:defRPr/>
              </a:pPr>
              <a:r>
                <a: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PLACEMENT</a:t>
              </a:r>
              <a:endPara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AB498779-8E51-44D3-B8B5-1FF18A8BCDCF}"/>
              </a:ext>
            </a:extLst>
          </p:cNvPr>
          <p:cNvSpPr/>
          <p:nvPr/>
        </p:nvSpPr>
        <p:spPr>
          <a:xfrm rot="16200000">
            <a:off x="1887675" y="2676571"/>
            <a:ext cx="573433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EFCB4A51-5F98-47E7-81DD-6719DDCCF29B}"/>
              </a:ext>
            </a:extLst>
          </p:cNvPr>
          <p:cNvSpPr/>
          <p:nvPr/>
        </p:nvSpPr>
        <p:spPr>
          <a:xfrm rot="5400000">
            <a:off x="1887674" y="4409071"/>
            <a:ext cx="573433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BC566B-F9D8-4289-AC12-FCD8E9DBCA19}"/>
              </a:ext>
            </a:extLst>
          </p:cNvPr>
          <p:cNvGrpSpPr/>
          <p:nvPr/>
        </p:nvGrpSpPr>
        <p:grpSpPr>
          <a:xfrm>
            <a:off x="4439391" y="3354368"/>
            <a:ext cx="3132000" cy="880789"/>
            <a:chOff x="2272075" y="3993959"/>
            <a:chExt cx="2556084" cy="12670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53DA744D-F9E6-4D9D-B47F-D43F508CF6E5}"/>
                </a:ext>
              </a:extLst>
            </p:cNvPr>
            <p:cNvSpPr/>
            <p:nvPr/>
          </p:nvSpPr>
          <p:spPr>
            <a:xfrm>
              <a:off x="2272075" y="3993959"/>
              <a:ext cx="2556084" cy="12670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1"/>
            <a:lstStyle/>
            <a:p>
              <a:endParaRPr lang="ru-RU"/>
            </a:p>
          </p:txBody>
        </p:sp>
        <p:sp>
          <p:nvSpPr>
            <p:cNvPr id="28" name="Прямоугольник: скругленные углы 4">
              <a:extLst>
                <a:ext uri="{FF2B5EF4-FFF2-40B4-BE49-F238E27FC236}">
                  <a16:creationId xmlns:a16="http://schemas.microsoft.com/office/drawing/2014/main" id="{FA880D8B-3B56-42D0-8301-C7AC4EF51364}"/>
                </a:ext>
              </a:extLst>
            </p:cNvPr>
            <p:cNvSpPr txBox="1"/>
            <p:nvPr/>
          </p:nvSpPr>
          <p:spPr>
            <a:xfrm>
              <a:off x="2333929" y="4055813"/>
              <a:ext cx="2432376" cy="11433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1">
              <a:noAutofit/>
            </a:bodyPr>
            <a:lstStyle/>
            <a:p>
              <a:pPr algn="ctr">
                <a:defRPr/>
              </a:pPr>
              <a:r>
                <a: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REPORTS AND NOTIFICATIONS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189E952-C766-442F-B212-A58B66EAF7E3}"/>
              </a:ext>
            </a:extLst>
          </p:cNvPr>
          <p:cNvGrpSpPr/>
          <p:nvPr/>
        </p:nvGrpSpPr>
        <p:grpSpPr>
          <a:xfrm>
            <a:off x="8216391" y="3354368"/>
            <a:ext cx="3240000" cy="880789"/>
            <a:chOff x="2272075" y="3993959"/>
            <a:chExt cx="2556084" cy="12670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947B7E91-5391-4092-8588-55091FBCD514}"/>
                </a:ext>
              </a:extLst>
            </p:cNvPr>
            <p:cNvSpPr/>
            <p:nvPr/>
          </p:nvSpPr>
          <p:spPr>
            <a:xfrm>
              <a:off x="2272075" y="3993959"/>
              <a:ext cx="2556084" cy="12670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1"/>
            <a:lstStyle/>
            <a:p>
              <a:endParaRPr lang="ru-RU"/>
            </a:p>
          </p:txBody>
        </p:sp>
        <p:sp>
          <p:nvSpPr>
            <p:cNvPr id="35" name="Прямоугольник: скругленные углы 4">
              <a:extLst>
                <a:ext uri="{FF2B5EF4-FFF2-40B4-BE49-F238E27FC236}">
                  <a16:creationId xmlns:a16="http://schemas.microsoft.com/office/drawing/2014/main" id="{311FB94D-1DA6-47AC-82ED-503E7956A6A9}"/>
                </a:ext>
              </a:extLst>
            </p:cNvPr>
            <p:cNvSpPr txBox="1"/>
            <p:nvPr/>
          </p:nvSpPr>
          <p:spPr>
            <a:xfrm>
              <a:off x="2333929" y="4055813"/>
              <a:ext cx="2432376" cy="11433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1">
              <a:noAutofit/>
            </a:bodyPr>
            <a:lstStyle/>
            <a:p>
              <a:pPr algn="ctr">
                <a:defRPr/>
              </a:pPr>
              <a:r>
                <a:rPr lang="ru-RU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STATISTICS AND EVALUATION</a:t>
              </a:r>
              <a:endPara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F71DC8D6-D541-4BFE-829E-7E65FDB9F8D7}"/>
              </a:ext>
            </a:extLst>
          </p:cNvPr>
          <p:cNvSpPr/>
          <p:nvPr/>
        </p:nvSpPr>
        <p:spPr>
          <a:xfrm rot="16200000">
            <a:off x="5697679" y="2676571"/>
            <a:ext cx="573433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60555D2A-CCD5-4219-B842-AFE0188C7FAC}"/>
              </a:ext>
            </a:extLst>
          </p:cNvPr>
          <p:cNvSpPr/>
          <p:nvPr/>
        </p:nvSpPr>
        <p:spPr>
          <a:xfrm rot="5400000">
            <a:off x="5697678" y="4409071"/>
            <a:ext cx="573433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право 43">
            <a:extLst>
              <a:ext uri="{FF2B5EF4-FFF2-40B4-BE49-F238E27FC236}">
                <a16:creationId xmlns:a16="http://schemas.microsoft.com/office/drawing/2014/main" id="{07EE70B0-B2A9-4A72-84CC-2FC2702D5078}"/>
              </a:ext>
            </a:extLst>
          </p:cNvPr>
          <p:cNvSpPr/>
          <p:nvPr/>
        </p:nvSpPr>
        <p:spPr>
          <a:xfrm rot="16200000">
            <a:off x="9557427" y="2676571"/>
            <a:ext cx="573433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C0C707A9-DAE4-4B91-854D-FBE5FA342DEA}"/>
              </a:ext>
            </a:extLst>
          </p:cNvPr>
          <p:cNvSpPr/>
          <p:nvPr/>
        </p:nvSpPr>
        <p:spPr>
          <a:xfrm rot="5400000">
            <a:off x="9557426" y="4409071"/>
            <a:ext cx="573433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738942C-4BFF-4B9C-805E-444280E65F9A}"/>
              </a:ext>
            </a:extLst>
          </p:cNvPr>
          <p:cNvGrpSpPr/>
          <p:nvPr/>
        </p:nvGrpSpPr>
        <p:grpSpPr>
          <a:xfrm>
            <a:off x="610541" y="1087960"/>
            <a:ext cx="3240000" cy="1393792"/>
            <a:chOff x="2272075" y="3993959"/>
            <a:chExt cx="2556084" cy="1267087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203CFA87-01E2-4C69-8511-91EF50CCAC34}"/>
                </a:ext>
              </a:extLst>
            </p:cNvPr>
            <p:cNvSpPr/>
            <p:nvPr/>
          </p:nvSpPr>
          <p:spPr>
            <a:xfrm>
              <a:off x="2272075" y="3993959"/>
              <a:ext cx="2556084" cy="12670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1"/>
            <a:lstStyle/>
            <a:p>
              <a:endParaRPr lang="ru-RU"/>
            </a:p>
          </p:txBody>
        </p:sp>
        <p:sp>
          <p:nvSpPr>
            <p:cNvPr id="48" name="Прямоугольник: скругленные углы 4">
              <a:extLst>
                <a:ext uri="{FF2B5EF4-FFF2-40B4-BE49-F238E27FC236}">
                  <a16:creationId xmlns:a16="http://schemas.microsoft.com/office/drawing/2014/main" id="{5C290F59-16C0-4B91-90AB-5B1011AE3B46}"/>
                </a:ext>
              </a:extLst>
            </p:cNvPr>
            <p:cNvSpPr txBox="1"/>
            <p:nvPr/>
          </p:nvSpPr>
          <p:spPr>
            <a:xfrm>
              <a:off x="2333929" y="4055813"/>
              <a:ext cx="2432376" cy="1143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1">
              <a:noAutofit/>
            </a:bodyPr>
            <a:lstStyle/>
            <a:p>
              <a:pPr algn="ctr">
                <a:defRPr/>
              </a:pPr>
              <a:r>
                <a:rPr lang="ru-RU" sz="162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Own server or leased cloud, access to them from any device</a:t>
              </a:r>
              <a:endPara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CA8432E2-D6B4-413E-A58C-FA2B647D66FD}"/>
              </a:ext>
            </a:extLst>
          </p:cNvPr>
          <p:cNvSpPr/>
          <p:nvPr/>
        </p:nvSpPr>
        <p:spPr>
          <a:xfrm>
            <a:off x="610541" y="5107772"/>
            <a:ext cx="3240000" cy="13937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 anchorCtr="1"/>
          <a:lstStyle/>
          <a:p>
            <a:pPr algn="ctr"/>
            <a:r>
              <a:rPr lang="ru-RU" sz="16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single repository of documents and media attached to each job</a:t>
            </a:r>
            <a:endParaRPr lang="ru-RU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7C2A234-015B-4B04-A192-73CF345D1BFA}"/>
              </a:ext>
            </a:extLst>
          </p:cNvPr>
          <p:cNvGrpSpPr/>
          <p:nvPr/>
        </p:nvGrpSpPr>
        <p:grpSpPr>
          <a:xfrm>
            <a:off x="4391667" y="1095984"/>
            <a:ext cx="3240000" cy="1393792"/>
            <a:chOff x="2272075" y="3993959"/>
            <a:chExt cx="2556084" cy="12670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9A7B280B-64A0-4FD5-BF98-9B9E9C87BA0C}"/>
                </a:ext>
              </a:extLst>
            </p:cNvPr>
            <p:cNvSpPr/>
            <p:nvPr/>
          </p:nvSpPr>
          <p:spPr>
            <a:xfrm>
              <a:off x="2272075" y="3993959"/>
              <a:ext cx="2556084" cy="12670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1"/>
            <a:lstStyle/>
            <a:p>
              <a:endParaRPr lang="ru-RU"/>
            </a:p>
          </p:txBody>
        </p:sp>
        <p:sp>
          <p:nvSpPr>
            <p:cNvPr id="52" name="Прямоугольник: скругленные углы 4">
              <a:extLst>
                <a:ext uri="{FF2B5EF4-FFF2-40B4-BE49-F238E27FC236}">
                  <a16:creationId xmlns:a16="http://schemas.microsoft.com/office/drawing/2014/main" id="{45FB55F3-1F06-44D0-8A9F-3663427E3306}"/>
                </a:ext>
              </a:extLst>
            </p:cNvPr>
            <p:cNvSpPr txBox="1"/>
            <p:nvPr/>
          </p:nvSpPr>
          <p:spPr>
            <a:xfrm>
              <a:off x="2333929" y="4055813"/>
              <a:ext cx="2432376" cy="1143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1">
              <a:noAutofit/>
            </a:bodyPr>
            <a:lstStyle/>
            <a:p>
              <a:pPr algn="ctr">
                <a:defRPr/>
              </a:pP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16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perative</a:t>
              </a:r>
              <a:r>
                <a:rPr lang="ru-RU" sz="16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 final reports in </a:t>
              </a:r>
              <a:r>
                <a:rPr lang="en-US" sz="16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PDF</a:t>
              </a:r>
              <a:r>
                <a:rPr lang="ru-RU" sz="16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6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XLSX formats</a:t>
              </a:r>
              <a:endPara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F79815AD-61C8-4B70-9804-2CCE91FE85BE}"/>
              </a:ext>
            </a:extLst>
          </p:cNvPr>
          <p:cNvSpPr/>
          <p:nvPr/>
        </p:nvSpPr>
        <p:spPr>
          <a:xfrm>
            <a:off x="4391667" y="5115796"/>
            <a:ext cx="3240000" cy="13937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6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notification</a:t>
            </a:r>
            <a:r>
              <a:rPr lang="en-US" sz="16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16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workflow participants</a:t>
            </a:r>
            <a:endParaRPr lang="ru-RU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848B4A56-CA3E-477A-9580-DE0CC8CAC3BA}"/>
              </a:ext>
            </a:extLst>
          </p:cNvPr>
          <p:cNvGrpSpPr/>
          <p:nvPr/>
        </p:nvGrpSpPr>
        <p:grpSpPr>
          <a:xfrm>
            <a:off x="8192047" y="1094384"/>
            <a:ext cx="3240000" cy="1393792"/>
            <a:chOff x="2272075" y="3993959"/>
            <a:chExt cx="2556084" cy="1267087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3F120BC4-ACB0-4ABF-BC81-96A1B1C01821}"/>
                </a:ext>
              </a:extLst>
            </p:cNvPr>
            <p:cNvSpPr/>
            <p:nvPr/>
          </p:nvSpPr>
          <p:spPr>
            <a:xfrm>
              <a:off x="2272075" y="3993959"/>
              <a:ext cx="2556084" cy="12670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1"/>
            <a:lstStyle/>
            <a:p>
              <a:endParaRPr lang="ru-RU"/>
            </a:p>
          </p:txBody>
        </p:sp>
        <p:sp>
          <p:nvSpPr>
            <p:cNvPr id="56" name="Прямоугольник: скругленные углы 4">
              <a:extLst>
                <a:ext uri="{FF2B5EF4-FFF2-40B4-BE49-F238E27FC236}">
                  <a16:creationId xmlns:a16="http://schemas.microsoft.com/office/drawing/2014/main" id="{91C0E97D-BEFB-47C8-8435-753EBF8666F1}"/>
                </a:ext>
              </a:extLst>
            </p:cNvPr>
            <p:cNvSpPr txBox="1"/>
            <p:nvPr/>
          </p:nvSpPr>
          <p:spPr>
            <a:xfrm>
              <a:off x="2333929" y="4055813"/>
              <a:ext cx="2432376" cy="1143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1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ru-RU" sz="162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tatistics</a:t>
              </a:r>
              <a:r>
                <a:rPr lang="ru-RU" sz="16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ru-RU" sz="162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ollection</a:t>
              </a:r>
              <a:r>
                <a:rPr lang="ru-RU" sz="16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</a:t>
              </a:r>
              <a:r>
                <a:rPr lang="ru-RU" sz="162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clients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</a:t>
              </a:r>
              <a:r>
                <a:rPr lang="ru-RU" sz="16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2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</a:t>
              </a:r>
              <a:r>
                <a:rPr lang="en-US" sz="16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</a:t>
              </a:r>
              <a:r>
                <a:rPr lang="ru-RU" sz="16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B2339F31-84BF-4BC9-B2A9-28A9E53404B2}"/>
              </a:ext>
            </a:extLst>
          </p:cNvPr>
          <p:cNvSpPr/>
          <p:nvPr/>
        </p:nvSpPr>
        <p:spPr>
          <a:xfrm>
            <a:off x="8192047" y="5114196"/>
            <a:ext cx="3240000" cy="13937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16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indicators: scope of work,</a:t>
            </a:r>
            <a:r>
              <a:rPr lang="en-US" sz="16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KPI</a:t>
            </a:r>
            <a:r>
              <a:rPr lang="ru-RU" sz="16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etc.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FC6FDA3-3D78-4E65-BDBD-E85982E90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000" y="6660000"/>
            <a:ext cx="1209575" cy="1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5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C2C03E5-950F-40CD-9D17-2A9FBB998EC8}"/>
              </a:ext>
            </a:extLst>
          </p:cNvPr>
          <p:cNvSpPr txBox="1">
            <a:spLocks/>
          </p:cNvSpPr>
          <p:nvPr/>
        </p:nvSpPr>
        <p:spPr>
          <a:xfrm>
            <a:off x="259882" y="0"/>
            <a:ext cx="11668881" cy="573433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1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4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1E28B4-FB42-4FB6-B54A-AC13951682A0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40000" y="1886768"/>
            <a:ext cx="7740000" cy="4074462"/>
          </a:xfrm>
          <a:prstGeom prst="rect">
            <a:avLst/>
          </a:prstGeom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1529EEB-C92D-44CC-84BB-5895B9922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013707"/>
              </p:ext>
            </p:extLst>
          </p:nvPr>
        </p:nvGraphicFramePr>
        <p:xfrm>
          <a:off x="6660000" y="1260000"/>
          <a:ext cx="7200000" cy="525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64ED15F-B045-4233-AABD-D274E89A2F97}"/>
              </a:ext>
            </a:extLst>
          </p:cNvPr>
          <p:cNvSpPr txBox="1">
            <a:spLocks/>
          </p:cNvSpPr>
          <p:nvPr/>
        </p:nvSpPr>
        <p:spPr>
          <a:xfrm>
            <a:off x="261559" y="0"/>
            <a:ext cx="11668881" cy="573433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1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4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8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and Work Planning</a:t>
            </a: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85D7BBB-7E33-436B-A6EC-9339AAF5E411}"/>
              </a:ext>
            </a:extLst>
          </p:cNvPr>
          <p:cNvCxnSpPr>
            <a:cxnSpLocks/>
          </p:cNvCxnSpPr>
          <p:nvPr/>
        </p:nvCxnSpPr>
        <p:spPr>
          <a:xfrm flipH="1" flipV="1">
            <a:off x="4029075" y="2230856"/>
            <a:ext cx="6542313" cy="228600"/>
          </a:xfrm>
          <a:prstGeom prst="straightConnector1">
            <a:avLst/>
          </a:prstGeom>
          <a:ln w="31750">
            <a:solidFill>
              <a:srgbClr val="0B7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DD26EAA-5814-446D-B37F-0390725F35E2}"/>
              </a:ext>
            </a:extLst>
          </p:cNvPr>
          <p:cNvCxnSpPr>
            <a:cxnSpLocks/>
          </p:cNvCxnSpPr>
          <p:nvPr/>
        </p:nvCxnSpPr>
        <p:spPr>
          <a:xfrm flipH="1">
            <a:off x="4724400" y="2503714"/>
            <a:ext cx="5998029" cy="2133600"/>
          </a:xfrm>
          <a:prstGeom prst="straightConnector1">
            <a:avLst/>
          </a:prstGeom>
          <a:ln w="28575">
            <a:solidFill>
              <a:srgbClr val="0B7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8F8D7BD-794E-4F23-9552-28766E167577}"/>
              </a:ext>
            </a:extLst>
          </p:cNvPr>
          <p:cNvCxnSpPr/>
          <p:nvPr/>
        </p:nvCxnSpPr>
        <p:spPr>
          <a:xfrm flipH="1">
            <a:off x="4991100" y="3924000"/>
            <a:ext cx="3848100" cy="952800"/>
          </a:xfrm>
          <a:prstGeom prst="straightConnector1">
            <a:avLst/>
          </a:prstGeom>
          <a:ln w="31750">
            <a:solidFill>
              <a:srgbClr val="0B7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C482913-6A59-43BA-8464-3A352521738A}"/>
              </a:ext>
            </a:extLst>
          </p:cNvPr>
          <p:cNvCxnSpPr/>
          <p:nvPr/>
        </p:nvCxnSpPr>
        <p:spPr>
          <a:xfrm flipH="1" flipV="1">
            <a:off x="4029075" y="3733800"/>
            <a:ext cx="4810125" cy="2000250"/>
          </a:xfrm>
          <a:prstGeom prst="straightConnector1">
            <a:avLst/>
          </a:prstGeom>
          <a:ln w="31750">
            <a:solidFill>
              <a:srgbClr val="0B7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4560EE-3E4F-4338-9D3B-8D1ABC31AD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8000" y="6660000"/>
            <a:ext cx="1209575" cy="1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33115A-F158-471E-B42C-B4591E53862D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40000" y="1626728"/>
            <a:ext cx="7740000" cy="459454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C48A272-89FB-4123-AAA0-4B1256251D4D}"/>
              </a:ext>
            </a:extLst>
          </p:cNvPr>
          <p:cNvSpPr txBox="1">
            <a:spLocks/>
          </p:cNvSpPr>
          <p:nvPr/>
        </p:nvSpPr>
        <p:spPr>
          <a:xfrm>
            <a:off x="261559" y="0"/>
            <a:ext cx="11668881" cy="573433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1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4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8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Re-assembly or adjustment of works</a:t>
            </a: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C9E87E5-1043-4DA7-A3F2-F6CAB84FE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597937"/>
              </p:ext>
            </p:extLst>
          </p:nvPr>
        </p:nvGraphicFramePr>
        <p:xfrm>
          <a:off x="6660000" y="1260000"/>
          <a:ext cx="7100235" cy="526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F8FD48-A2DF-47CD-88CA-A314903283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8000" y="6660000"/>
            <a:ext cx="1209575" cy="1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710188-F534-4591-A497-FD8C7511B2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0000" y="1431842"/>
            <a:ext cx="7740000" cy="361001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42CA97E-2E65-4FCC-826F-2F2076F530D0}"/>
              </a:ext>
            </a:extLst>
          </p:cNvPr>
          <p:cNvSpPr txBox="1">
            <a:spLocks/>
          </p:cNvSpPr>
          <p:nvPr/>
        </p:nvSpPr>
        <p:spPr>
          <a:xfrm>
            <a:off x="261559" y="0"/>
            <a:ext cx="11668881" cy="573433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1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4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8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WORKFLOW</a:t>
            </a:r>
            <a:r>
              <a:rPr lang="en-US" sz="288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STAFF</a:t>
            </a:r>
            <a:r>
              <a:rPr lang="ru-RU" sz="288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Monitoring</a:t>
            </a: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154839E-0018-42D8-8943-7239DDD75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587906"/>
              </p:ext>
            </p:extLst>
          </p:nvPr>
        </p:nvGraphicFramePr>
        <p:xfrm>
          <a:off x="6660000" y="1259992"/>
          <a:ext cx="6686349" cy="504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0E3AEA5-EF08-4D3B-A89D-6B25066C6F42}"/>
              </a:ext>
            </a:extLst>
          </p:cNvPr>
          <p:cNvCxnSpPr>
            <a:cxnSpLocks/>
          </p:cNvCxnSpPr>
          <p:nvPr/>
        </p:nvCxnSpPr>
        <p:spPr>
          <a:xfrm flipH="1">
            <a:off x="6439301" y="1813789"/>
            <a:ext cx="2298755" cy="1044914"/>
          </a:xfrm>
          <a:prstGeom prst="straightConnector1">
            <a:avLst/>
          </a:prstGeom>
          <a:ln w="31750">
            <a:solidFill>
              <a:srgbClr val="0B7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76333D0-AFE2-42B3-A5CC-09D237F83724}"/>
              </a:ext>
            </a:extLst>
          </p:cNvPr>
          <p:cNvCxnSpPr>
            <a:cxnSpLocks/>
          </p:cNvCxnSpPr>
          <p:nvPr/>
        </p:nvCxnSpPr>
        <p:spPr>
          <a:xfrm flipH="1" flipV="1">
            <a:off x="2877954" y="1838425"/>
            <a:ext cx="5925205" cy="2571091"/>
          </a:xfrm>
          <a:prstGeom prst="straightConnector1">
            <a:avLst/>
          </a:prstGeom>
          <a:ln w="31750">
            <a:solidFill>
              <a:srgbClr val="0B7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BDADB00-BA49-4C6B-8E48-5CA2BFE6C11D}"/>
              </a:ext>
            </a:extLst>
          </p:cNvPr>
          <p:cNvCxnSpPr>
            <a:cxnSpLocks/>
          </p:cNvCxnSpPr>
          <p:nvPr/>
        </p:nvCxnSpPr>
        <p:spPr>
          <a:xfrm flipH="1">
            <a:off x="3041584" y="4561916"/>
            <a:ext cx="5761575" cy="1"/>
          </a:xfrm>
          <a:prstGeom prst="straightConnector1">
            <a:avLst/>
          </a:prstGeom>
          <a:ln w="31750">
            <a:solidFill>
              <a:srgbClr val="0B7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0B6CD38-78FE-4C79-961F-48D1DE1641EB}"/>
              </a:ext>
            </a:extLst>
          </p:cNvPr>
          <p:cNvCxnSpPr>
            <a:cxnSpLocks/>
          </p:cNvCxnSpPr>
          <p:nvPr/>
        </p:nvCxnSpPr>
        <p:spPr>
          <a:xfrm flipH="1">
            <a:off x="7359651" y="2426167"/>
            <a:ext cx="1443509" cy="685485"/>
          </a:xfrm>
          <a:prstGeom prst="straightConnector1">
            <a:avLst/>
          </a:prstGeom>
          <a:ln w="31750">
            <a:solidFill>
              <a:srgbClr val="0B7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07BDB2-3B02-422F-ADF9-F182EAFABB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8000" y="6660000"/>
            <a:ext cx="1209575" cy="1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42CA97E-2E65-4FCC-826F-2F2076F530D0}"/>
              </a:ext>
            </a:extLst>
          </p:cNvPr>
          <p:cNvSpPr txBox="1">
            <a:spLocks/>
          </p:cNvSpPr>
          <p:nvPr/>
        </p:nvSpPr>
        <p:spPr>
          <a:xfrm>
            <a:off x="261559" y="0"/>
            <a:ext cx="11668881" cy="573433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1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4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324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AND SCALABILITY</a:t>
            </a:r>
            <a:endParaRPr kumimoji="0" lang="ru-RU" sz="4000" b="0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E7F623D-5751-46D9-A1AD-F266521F54A5}"/>
              </a:ext>
            </a:extLst>
          </p:cNvPr>
          <p:cNvGrpSpPr/>
          <p:nvPr/>
        </p:nvGrpSpPr>
        <p:grpSpPr>
          <a:xfrm>
            <a:off x="4818074" y="2804272"/>
            <a:ext cx="3677960" cy="1704574"/>
            <a:chOff x="2272075" y="3993959"/>
            <a:chExt cx="2556084" cy="12670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69A671E1-BC2A-49F8-B075-BA90430D1222}"/>
                </a:ext>
              </a:extLst>
            </p:cNvPr>
            <p:cNvSpPr/>
            <p:nvPr/>
          </p:nvSpPr>
          <p:spPr>
            <a:xfrm>
              <a:off x="2272075" y="3993959"/>
              <a:ext cx="2556084" cy="12670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1"/>
            <a:lstStyle/>
            <a:p>
              <a:endParaRPr lang="ru-RU"/>
            </a:p>
          </p:txBody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C6CB8F11-8A04-4E9B-84E9-2BE17738ABCB}"/>
                </a:ext>
              </a:extLst>
            </p:cNvPr>
            <p:cNvSpPr txBox="1"/>
            <p:nvPr/>
          </p:nvSpPr>
          <p:spPr>
            <a:xfrm>
              <a:off x="2326394" y="4207391"/>
              <a:ext cx="2432376" cy="8241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t" anchorCtr="1">
              <a:noAutofit/>
            </a:bodyPr>
            <a:lstStyle/>
            <a:p>
              <a:pPr algn="ctr">
                <a:defRPr/>
              </a:pPr>
              <a:r>
                <a: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Direct interaction or via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API</a:t>
              </a:r>
              <a:r>
                <a: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with any external systems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49C8C88A-C765-40A7-97EB-7A572FCF8585}"/>
              </a:ext>
            </a:extLst>
          </p:cNvPr>
          <p:cNvSpPr/>
          <p:nvPr/>
        </p:nvSpPr>
        <p:spPr>
          <a:xfrm>
            <a:off x="8644513" y="3469924"/>
            <a:ext cx="576490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6BB077E-4F6E-4488-8F1E-616A2B69067E}"/>
              </a:ext>
            </a:extLst>
          </p:cNvPr>
          <p:cNvGrpSpPr/>
          <p:nvPr/>
        </p:nvGrpSpPr>
        <p:grpSpPr>
          <a:xfrm>
            <a:off x="9540754" y="1104773"/>
            <a:ext cx="2343237" cy="917900"/>
            <a:chOff x="2272075" y="3993959"/>
            <a:chExt cx="2556084" cy="1267087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B1036340-962F-4A81-AFEA-5434C29744BE}"/>
                </a:ext>
              </a:extLst>
            </p:cNvPr>
            <p:cNvSpPr/>
            <p:nvPr/>
          </p:nvSpPr>
          <p:spPr>
            <a:xfrm>
              <a:off x="2272075" y="3993959"/>
              <a:ext cx="2556084" cy="12670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Прямоугольник: скругленные углы 4">
              <a:extLst>
                <a:ext uri="{FF2B5EF4-FFF2-40B4-BE49-F238E27FC236}">
                  <a16:creationId xmlns:a16="http://schemas.microsoft.com/office/drawing/2014/main" id="{48877B2E-2E03-4AB7-BE5D-CA809E9A137C}"/>
                </a:ext>
              </a:extLst>
            </p:cNvPr>
            <p:cNvSpPr txBox="1"/>
            <p:nvPr/>
          </p:nvSpPr>
          <p:spPr>
            <a:xfrm>
              <a:off x="2333929" y="4055813"/>
              <a:ext cx="2432376" cy="1143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2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Messengers and mail clients</a:t>
              </a:r>
              <a:endParaRPr lang="ru-RU" sz="1700" kern="1200" dirty="0"/>
            </a:p>
          </p:txBody>
        </p:sp>
      </p:grp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6BA8F3E-EB20-4873-B90C-D0C58FFEB224}"/>
              </a:ext>
            </a:extLst>
          </p:cNvPr>
          <p:cNvSpPr/>
          <p:nvPr/>
        </p:nvSpPr>
        <p:spPr>
          <a:xfrm>
            <a:off x="9523248" y="3173014"/>
            <a:ext cx="2360743" cy="102706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Google calendar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291046C-6FE6-40DF-B435-E7574EE11A9D}"/>
              </a:ext>
            </a:extLst>
          </p:cNvPr>
          <p:cNvSpPr/>
          <p:nvPr/>
        </p:nvSpPr>
        <p:spPr>
          <a:xfrm>
            <a:off x="9523248" y="5273984"/>
            <a:ext cx="2360743" cy="102840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16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Import/export </a:t>
            </a:r>
            <a:r>
              <a:rPr lang="ru-RU" sz="162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XML</a:t>
            </a:r>
            <a:r>
              <a:rPr lang="ru-RU" sz="16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US" sz="16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JSON</a:t>
            </a:r>
            <a:r>
              <a:rPr lang="ru-RU" sz="16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62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formats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74A29DD-7D71-449D-8CFE-A7DFEAD24402}"/>
              </a:ext>
            </a:extLst>
          </p:cNvPr>
          <p:cNvGrpSpPr/>
          <p:nvPr/>
        </p:nvGrpSpPr>
        <p:grpSpPr>
          <a:xfrm>
            <a:off x="184021" y="2829830"/>
            <a:ext cx="3769169" cy="1704574"/>
            <a:chOff x="2272075" y="3993959"/>
            <a:chExt cx="2556084" cy="12670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52AD8BD-659D-41C0-BB8C-9FD549E6C3EF}"/>
                </a:ext>
              </a:extLst>
            </p:cNvPr>
            <p:cNvSpPr/>
            <p:nvPr/>
          </p:nvSpPr>
          <p:spPr>
            <a:xfrm>
              <a:off x="2272075" y="3993959"/>
              <a:ext cx="2556084" cy="12670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1"/>
            <a:lstStyle/>
            <a:p>
              <a:endParaRPr lang="ru-RU"/>
            </a:p>
          </p:txBody>
        </p:sp>
        <p:sp>
          <p:nvSpPr>
            <p:cNvPr id="18" name="Прямоугольник: скругленные углы 4">
              <a:extLst>
                <a:ext uri="{FF2B5EF4-FFF2-40B4-BE49-F238E27FC236}">
                  <a16:creationId xmlns:a16="http://schemas.microsoft.com/office/drawing/2014/main" id="{23EBEA6D-A504-485E-A9B4-6331AE132E59}"/>
                </a:ext>
              </a:extLst>
            </p:cNvPr>
            <p:cNvSpPr txBox="1"/>
            <p:nvPr/>
          </p:nvSpPr>
          <p:spPr>
            <a:xfrm>
              <a:off x="2333929" y="4055813"/>
              <a:ext cx="2432376" cy="11433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1">
              <a:noAutofit/>
            </a:bodyPr>
            <a:lstStyle/>
            <a:p>
              <a:pPr algn="ctr">
                <a:defRPr/>
              </a:pPr>
              <a:r>
                <a:rPr lang="ru-RU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INTEGRATION</a:t>
              </a:r>
              <a:endPara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E3DE7383-71C5-46C3-B3E4-314DFEFD5E99}"/>
              </a:ext>
            </a:extLst>
          </p:cNvPr>
          <p:cNvSpPr/>
          <p:nvPr/>
        </p:nvSpPr>
        <p:spPr>
          <a:xfrm>
            <a:off x="4053788" y="3469924"/>
            <a:ext cx="662283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56FCB658-EA73-4138-84F8-8116F3401136}"/>
              </a:ext>
            </a:extLst>
          </p:cNvPr>
          <p:cNvSpPr/>
          <p:nvPr/>
        </p:nvSpPr>
        <p:spPr>
          <a:xfrm rot="-2700000">
            <a:off x="8572828" y="2295301"/>
            <a:ext cx="662283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1E211665-A46B-4E10-A560-BF3ACB0D52C2}"/>
              </a:ext>
            </a:extLst>
          </p:cNvPr>
          <p:cNvSpPr/>
          <p:nvPr/>
        </p:nvSpPr>
        <p:spPr>
          <a:xfrm rot="2700000">
            <a:off x="8622444" y="4459117"/>
            <a:ext cx="662283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AB498779-8E51-44D3-B8B5-1FF18A8BCDCF}"/>
              </a:ext>
            </a:extLst>
          </p:cNvPr>
          <p:cNvSpPr/>
          <p:nvPr/>
        </p:nvSpPr>
        <p:spPr>
          <a:xfrm rot="16200000">
            <a:off x="1781889" y="2177315"/>
            <a:ext cx="573433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B6F69C0-27D1-4426-9135-409C70330CD2}"/>
              </a:ext>
            </a:extLst>
          </p:cNvPr>
          <p:cNvGrpSpPr/>
          <p:nvPr/>
        </p:nvGrpSpPr>
        <p:grpSpPr>
          <a:xfrm>
            <a:off x="735634" y="767360"/>
            <a:ext cx="2796837" cy="1244321"/>
            <a:chOff x="2272075" y="3993959"/>
            <a:chExt cx="2556084" cy="1267087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B14C640B-ABFF-4353-A77A-93AF90FC952C}"/>
                </a:ext>
              </a:extLst>
            </p:cNvPr>
            <p:cNvSpPr/>
            <p:nvPr/>
          </p:nvSpPr>
          <p:spPr>
            <a:xfrm>
              <a:off x="2272075" y="3993959"/>
              <a:ext cx="2556084" cy="12670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1"/>
            <a:lstStyle/>
            <a:p>
              <a:endParaRPr lang="ru-RU"/>
            </a:p>
          </p:txBody>
        </p:sp>
        <p:sp>
          <p:nvSpPr>
            <p:cNvPr id="25" name="Прямоугольник: скругленные углы 4">
              <a:extLst>
                <a:ext uri="{FF2B5EF4-FFF2-40B4-BE49-F238E27FC236}">
                  <a16:creationId xmlns:a16="http://schemas.microsoft.com/office/drawing/2014/main" id="{1F1CADA0-4097-47F1-B04A-F3549CF9D0FE}"/>
                </a:ext>
              </a:extLst>
            </p:cNvPr>
            <p:cNvSpPr txBox="1"/>
            <p:nvPr/>
          </p:nvSpPr>
          <p:spPr>
            <a:xfrm>
              <a:off x="2333928" y="4043631"/>
              <a:ext cx="2432376" cy="853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t" anchorCtr="1">
              <a:noAutofit/>
            </a:bodyPr>
            <a:lstStyle/>
            <a:p>
              <a:pPr algn="ctr">
                <a:defRPr/>
              </a:pPr>
              <a:r>
                <a: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Expandability, connection of any ordered modules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EFCB4A51-5F98-47E7-81DD-6719DDCCF29B}"/>
              </a:ext>
            </a:extLst>
          </p:cNvPr>
          <p:cNvSpPr/>
          <p:nvPr/>
        </p:nvSpPr>
        <p:spPr>
          <a:xfrm rot="5400000">
            <a:off x="1751408" y="4707156"/>
            <a:ext cx="573433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B1AC65F-ED03-49DF-B865-48A83A2F3973}"/>
              </a:ext>
            </a:extLst>
          </p:cNvPr>
          <p:cNvGrpSpPr/>
          <p:nvPr/>
        </p:nvGrpSpPr>
        <p:grpSpPr>
          <a:xfrm>
            <a:off x="637777" y="5362178"/>
            <a:ext cx="2796837" cy="1244321"/>
            <a:chOff x="2272075" y="3993959"/>
            <a:chExt cx="2556084" cy="1267087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FD8CBEBB-4C3B-41ED-A9B8-A92AAA6D8CFB}"/>
                </a:ext>
              </a:extLst>
            </p:cNvPr>
            <p:cNvSpPr/>
            <p:nvPr/>
          </p:nvSpPr>
          <p:spPr>
            <a:xfrm>
              <a:off x="2272075" y="3993959"/>
              <a:ext cx="2556084" cy="12670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1"/>
            <a:lstStyle/>
            <a:p>
              <a:endParaRPr lang="ru-RU"/>
            </a:p>
          </p:txBody>
        </p:sp>
        <p:sp>
          <p:nvSpPr>
            <p:cNvPr id="32" name="Прямоугольник: скругленные углы 4">
              <a:extLst>
                <a:ext uri="{FF2B5EF4-FFF2-40B4-BE49-F238E27FC236}">
                  <a16:creationId xmlns:a16="http://schemas.microsoft.com/office/drawing/2014/main" id="{14FBD112-DF47-4F0A-B747-0EE75FEE18F1}"/>
                </a:ext>
              </a:extLst>
            </p:cNvPr>
            <p:cNvSpPr txBox="1"/>
            <p:nvPr/>
          </p:nvSpPr>
          <p:spPr>
            <a:xfrm>
              <a:off x="2333928" y="4043631"/>
              <a:ext cx="2432376" cy="853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t" anchorCtr="1">
              <a:noAutofit/>
            </a:bodyPr>
            <a:lstStyle/>
            <a:p>
              <a:pPr algn="ctr">
                <a:defRPr/>
              </a:pPr>
              <a:r>
                <a:rPr lang="ru-RU" sz="16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Change the number and properties of event triggers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92315B4-3F03-42B8-A333-612237074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000" y="6660000"/>
            <a:ext cx="1209575" cy="1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42CA97E-2E65-4FCC-826F-2F2076F530D0}"/>
              </a:ext>
            </a:extLst>
          </p:cNvPr>
          <p:cNvSpPr txBox="1">
            <a:spLocks/>
          </p:cNvSpPr>
          <p:nvPr/>
        </p:nvSpPr>
        <p:spPr>
          <a:xfrm>
            <a:off x="261559" y="0"/>
            <a:ext cx="11668881" cy="573433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1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4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8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CRM FEATURES</a:t>
            </a: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ACDCE5C-73F6-44D6-85CB-5E196E41A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78317"/>
              </p:ext>
            </p:extLst>
          </p:nvPr>
        </p:nvGraphicFramePr>
        <p:xfrm>
          <a:off x="581025" y="738715"/>
          <a:ext cx="11115675" cy="32125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115675">
                  <a:extLst>
                    <a:ext uri="{9D8B030D-6E8A-4147-A177-3AD203B41FA5}">
                      <a16:colId xmlns:a16="http://schemas.microsoft.com/office/drawing/2014/main" val="2183489568"/>
                    </a:ext>
                  </a:extLst>
                </a:gridCol>
              </a:tblGrid>
              <a:tr h="273679">
                <a:tc>
                  <a:txBody>
                    <a:bodyPr/>
                    <a:lstStyle/>
                    <a:p>
                      <a:pPr algn="ctr"/>
                      <a:r>
                        <a:rPr lang="ru-RU" sz="252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Q: Why our product?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3984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8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156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60000" algn="just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AutoNum type="arabicPeriod"/>
                      </a:pPr>
                      <a:r>
                        <a:rPr lang="ru-RU" sz="2160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We create a</a:t>
                      </a:r>
                      <a:r>
                        <a:rPr lang="en-US" sz="2160" b="1" i="1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 customized CRM</a:t>
                      </a:r>
                      <a:r>
                        <a:rPr lang="ru-RU" sz="2160" b="1" i="1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 with only the necessary functions.</a:t>
                      </a:r>
                      <a:r>
                        <a:rPr lang="ru-RU" sz="2160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 Up to corporate design requirements. This is the main difference from typical</a:t>
                      </a:r>
                      <a:r>
                        <a:rPr lang="en-US" sz="2160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 CRMs</a:t>
                      </a:r>
                      <a:r>
                        <a:rPr lang="ru-RU" sz="2160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, to which adding additional modules is problematic and requires significant time.</a:t>
                      </a:r>
                    </a:p>
                    <a:p>
                      <a:pPr marL="342900" marR="0" lvl="0" indent="-360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160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The </a:t>
                      </a:r>
                      <a:r>
                        <a:rPr lang="ru-RU" sz="2160" b="1" i="1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Armenian language</a:t>
                      </a:r>
                      <a:r>
                        <a:rPr lang="ru-RU" sz="2160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 is integrated into our products. Therefore, not only all interface elements, but also the contents of the database - the names of works, </a:t>
                      </a:r>
                      <a:r>
                        <a:rPr lang="ru-RU" sz="2160" dirty="0" err="1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organizations</a:t>
                      </a:r>
                      <a:r>
                        <a:rPr lang="en-US" sz="2160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, etc.</a:t>
                      </a:r>
                      <a:r>
                        <a:rPr lang="ru-RU" sz="2160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, are executed in </a:t>
                      </a:r>
                      <a:r>
                        <a:rPr lang="ru-RU" sz="2160" dirty="0" err="1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Armenian</a:t>
                      </a:r>
                      <a:r>
                        <a:rPr lang="ru-RU" sz="2160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160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with</a:t>
                      </a:r>
                      <a:r>
                        <a:rPr lang="ru-RU" sz="2160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160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UTF-8</a:t>
                      </a:r>
                      <a:r>
                        <a:rPr lang="ru-RU" sz="2160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sz="2160" dirty="0" err="1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encoding</a:t>
                      </a:r>
                      <a:r>
                        <a:rPr lang="ru-RU" sz="2160" dirty="0">
                          <a:ln w="3175" cmpd="dbl">
                            <a:noFill/>
                          </a:ln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58593"/>
                  </a:ext>
                </a:extLst>
              </a:tr>
            </a:tbl>
          </a:graphicData>
        </a:graphic>
      </p:graphicFrame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5A73DCB-2B0F-4F5F-B881-5A5D802D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000" y="6660000"/>
            <a:ext cx="1209575" cy="1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0510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1781</TotalTime>
  <Words>352</Words>
  <Application>Microsoft Office PowerPoint</Application>
  <PresentationFormat>Широкоэкранный</PresentationFormat>
  <Paragraphs>51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Times New Roman</vt:lpstr>
      <vt:lpstr>Arial Unicode MS</vt:lpstr>
      <vt:lpstr>Calibri</vt:lpstr>
      <vt:lpstr>Century Gothic</vt:lpstr>
      <vt:lpstr>Roboto</vt:lpstr>
      <vt:lpstr>Wingdings 3</vt:lpstr>
      <vt:lpstr>Сектор</vt:lpstr>
      <vt:lpstr>CRM Aplan FOR work planning and STAFF Management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CRM Aplan для планирования работ и управления персоналом</dc:title>
  <dc:creator>Михаил Груздев</dc:creator>
  <cp:lastModifiedBy>Михаил Груздев</cp:lastModifiedBy>
  <cp:revision>209</cp:revision>
  <dcterms:created xsi:type="dcterms:W3CDTF">2025-10-24T14:54:55Z</dcterms:created>
  <dcterms:modified xsi:type="dcterms:W3CDTF">2025-11-29T21:03:10Z</dcterms:modified>
</cp:coreProperties>
</file>